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7" r:id="rId5"/>
    <p:sldId id="281" r:id="rId6"/>
    <p:sldId id="258" r:id="rId7"/>
    <p:sldId id="270" r:id="rId8"/>
    <p:sldId id="272" r:id="rId9"/>
    <p:sldId id="271" r:id="rId10"/>
    <p:sldId id="273" r:id="rId11"/>
    <p:sldId id="274" r:id="rId12"/>
    <p:sldId id="267" r:id="rId13"/>
    <p:sldId id="285" r:id="rId14"/>
    <p:sldId id="268" r:id="rId15"/>
    <p:sldId id="269" r:id="rId16"/>
    <p:sldId id="280" r:id="rId17"/>
    <p:sldId id="275" r:id="rId18"/>
    <p:sldId id="276" r:id="rId19"/>
    <p:sldId id="277" r:id="rId20"/>
    <p:sldId id="287" r:id="rId21"/>
    <p:sldId id="278" r:id="rId22"/>
    <p:sldId id="279" r:id="rId23"/>
    <p:sldId id="260" r:id="rId24"/>
    <p:sldId id="282" r:id="rId25"/>
    <p:sldId id="261" r:id="rId26"/>
    <p:sldId id="262" r:id="rId27"/>
    <p:sldId id="263" r:id="rId28"/>
    <p:sldId id="286" r:id="rId29"/>
    <p:sldId id="284" r:id="rId30"/>
    <p:sldId id="265" r:id="rId31"/>
    <p:sldId id="283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D1B"/>
    <a:srgbClr val="E4002B"/>
    <a:srgbClr val="FFFFFF"/>
    <a:srgbClr val="EEF8F6"/>
    <a:srgbClr val="003DA5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8" autoAdjust="0"/>
    <p:restoredTop sz="87416" autoAdjust="0"/>
  </p:normalViewPr>
  <p:slideViewPr>
    <p:cSldViewPr>
      <p:cViewPr varScale="1">
        <p:scale>
          <a:sx n="106" d="100"/>
          <a:sy n="106" d="100"/>
        </p:scale>
        <p:origin x="7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" userId="e9a878aa-f6a1-47b0-98b0-0f2d038f1f0c" providerId="ADAL" clId="{728E16A8-30B5-4B4F-92BE-D22C0F38B2E3}"/>
    <pc:docChg chg="undo redo custSel addSld delSld modSld sldOrd modMainMaster">
      <pc:chgData name="Martin" userId="e9a878aa-f6a1-47b0-98b0-0f2d038f1f0c" providerId="ADAL" clId="{728E16A8-30B5-4B4F-92BE-D22C0F38B2E3}" dt="2021-08-13T15:59:00.942" v="14297"/>
      <pc:docMkLst>
        <pc:docMk/>
      </pc:docMkLst>
      <pc:sldChg chg="addSp delSp modSp mod modNotesTx">
        <pc:chgData name="Martin" userId="e9a878aa-f6a1-47b0-98b0-0f2d038f1f0c" providerId="ADAL" clId="{728E16A8-30B5-4B4F-92BE-D22C0F38B2E3}" dt="2021-08-13T15:36:24.883" v="14287"/>
        <pc:sldMkLst>
          <pc:docMk/>
          <pc:sldMk cId="3988857411" sldId="282"/>
        </pc:sldMkLst>
        <pc:spChg chg="mod">
          <ac:chgData name="Martin" userId="e9a878aa-f6a1-47b0-98b0-0f2d038f1f0c" providerId="ADAL" clId="{728E16A8-30B5-4B4F-92BE-D22C0F38B2E3}" dt="2021-08-06T13:04:58.337" v="168" actId="1076"/>
          <ac:spMkLst>
            <pc:docMk/>
            <pc:sldMk cId="3988857411" sldId="282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13T14:51:59.981" v="14203" actId="1038"/>
          <ac:spMkLst>
            <pc:docMk/>
            <pc:sldMk cId="3988857411" sldId="282"/>
            <ac:spMk id="3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06:07.075" v="189" actId="478"/>
          <ac:spMkLst>
            <pc:docMk/>
            <pc:sldMk cId="3988857411" sldId="282"/>
            <ac:spMk id="5" creationId="{67870155-0C80-4700-8DB5-179135265003}"/>
          </ac:spMkLst>
        </pc:spChg>
        <pc:spChg chg="mod">
          <ac:chgData name="Martin" userId="e9a878aa-f6a1-47b0-98b0-0f2d038f1f0c" providerId="ADAL" clId="{728E16A8-30B5-4B4F-92BE-D22C0F38B2E3}" dt="2021-08-13T14:52:02.493" v="14206" actId="1038"/>
          <ac:spMkLst>
            <pc:docMk/>
            <pc:sldMk cId="3988857411" sldId="282"/>
            <ac:spMk id="10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06T13:07:03.428" v="209" actId="20577"/>
          <ac:spMkLst>
            <pc:docMk/>
            <pc:sldMk cId="3988857411" sldId="282"/>
            <ac:spMk id="16" creationId="{D5EBCAF1-1C64-43F7-ABE4-F7DA937E4DB9}"/>
          </ac:spMkLst>
        </pc:spChg>
        <pc:spChg chg="add mod">
          <ac:chgData name="Martin" userId="e9a878aa-f6a1-47b0-98b0-0f2d038f1f0c" providerId="ADAL" clId="{728E16A8-30B5-4B4F-92BE-D22C0F38B2E3}" dt="2021-08-06T13:07:16.928" v="229" actId="20577"/>
          <ac:spMkLst>
            <pc:docMk/>
            <pc:sldMk cId="3988857411" sldId="282"/>
            <ac:spMk id="18" creationId="{B92BE976-361A-4DDF-877A-EA87CD09065A}"/>
          </ac:spMkLst>
        </pc:spChg>
        <pc:spChg chg="add mod">
          <ac:chgData name="Martin" userId="e9a878aa-f6a1-47b0-98b0-0f2d038f1f0c" providerId="ADAL" clId="{728E16A8-30B5-4B4F-92BE-D22C0F38B2E3}" dt="2021-08-06T13:07:32.844" v="246" actId="20577"/>
          <ac:spMkLst>
            <pc:docMk/>
            <pc:sldMk cId="3988857411" sldId="282"/>
            <ac:spMk id="19" creationId="{C18DCA49-D84B-444E-9BD5-1F8E6740D7B3}"/>
          </ac:spMkLst>
        </pc:sp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3988857411" sldId="282"/>
            <ac:picMk id="4" creationId="{6FC4683C-96C7-4B63-8E95-3BBB33A50456}"/>
          </ac:picMkLst>
        </pc:picChg>
        <pc:picChg chg="del">
          <ac:chgData name="Martin" userId="e9a878aa-f6a1-47b0-98b0-0f2d038f1f0c" providerId="ADAL" clId="{728E16A8-30B5-4B4F-92BE-D22C0F38B2E3}" dt="2021-08-06T13:06:20.079" v="192" actId="478"/>
          <ac:picMkLst>
            <pc:docMk/>
            <pc:sldMk cId="3988857411" sldId="282"/>
            <ac:picMk id="4" creationId="{9473CE1B-77A1-43B1-92FF-BE535A75B638}"/>
          </ac:picMkLst>
        </pc:picChg>
        <pc:picChg chg="mod">
          <ac:chgData name="Martin" userId="e9a878aa-f6a1-47b0-98b0-0f2d038f1f0c" providerId="ADAL" clId="{728E16A8-30B5-4B4F-92BE-D22C0F38B2E3}" dt="2021-08-13T14:52:03.594" v="14207" actId="1038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6" creationId="{0BD1E307-7D9D-474F-A3EF-F941B34874E0}"/>
          </ac:picMkLst>
        </pc:picChg>
        <pc:picChg chg="del">
          <ac:chgData name="Martin" userId="e9a878aa-f6a1-47b0-98b0-0f2d038f1f0c" providerId="ADAL" clId="{728E16A8-30B5-4B4F-92BE-D22C0F38B2E3}" dt="2021-08-06T13:06:19.781" v="191" actId="478"/>
          <ac:picMkLst>
            <pc:docMk/>
            <pc:sldMk cId="3988857411" sldId="282"/>
            <ac:picMk id="7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7" creationId="{8833022A-6398-4D9F-BA9B-128F98492021}"/>
          </ac:picMkLst>
        </pc:picChg>
        <pc:picChg chg="del">
          <ac:chgData name="Martin" userId="e9a878aa-f6a1-47b0-98b0-0f2d038f1f0c" providerId="ADAL" clId="{728E16A8-30B5-4B4F-92BE-D22C0F38B2E3}" dt="2021-08-06T13:06:19.306" v="190" actId="478"/>
          <ac:picMkLst>
            <pc:docMk/>
            <pc:sldMk cId="3988857411" sldId="282"/>
            <ac:picMk id="8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06T13:07:23.858" v="233" actId="1076"/>
          <ac:picMkLst>
            <pc:docMk/>
            <pc:sldMk cId="3988857411" sldId="282"/>
            <ac:picMk id="9" creationId="{800B9893-7091-43F3-BBBF-4B4A1F4B817C}"/>
          </ac:picMkLst>
        </pc:picChg>
        <pc:picChg chg="mod">
          <ac:chgData name="Martin" userId="e9a878aa-f6a1-47b0-98b0-0f2d038f1f0c" providerId="ADAL" clId="{728E16A8-30B5-4B4F-92BE-D22C0F38B2E3}" dt="2021-08-13T14:52:04.111" v="14208" actId="1038"/>
          <ac:picMkLst>
            <pc:docMk/>
            <pc:sldMk cId="3988857411" sldId="282"/>
            <ac:picMk id="11" creationId="{63D29EDA-0CAC-4634-8E6C-5584FDAEEB7E}"/>
          </ac:picMkLst>
        </pc:picChg>
        <pc:picChg chg="del mod">
          <ac:chgData name="Martin" userId="e9a878aa-f6a1-47b0-98b0-0f2d038f1f0c" providerId="ADAL" clId="{728E16A8-30B5-4B4F-92BE-D22C0F38B2E3}" dt="2021-08-06T13:04:54.992" v="167" actId="478"/>
          <ac:picMkLst>
            <pc:docMk/>
            <pc:sldMk cId="3988857411" sldId="282"/>
            <ac:picMk id="11" creationId="{99B153FD-4E42-49C7-B8D3-105750DB24A6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2" creationId="{FFAA9B3E-ADCC-4929-8DAE-B1A76137B660}"/>
          </ac:picMkLst>
        </pc:picChg>
        <pc:picChg chg="del">
          <ac:chgData name="Martin" userId="e9a878aa-f6a1-47b0-98b0-0f2d038f1f0c" providerId="ADAL" clId="{728E16A8-30B5-4B4F-92BE-D22C0F38B2E3}" dt="2021-08-06T13:05:57.306" v="186" actId="478"/>
          <ac:picMkLst>
            <pc:docMk/>
            <pc:sldMk cId="3988857411" sldId="282"/>
            <ac:picMk id="13" creationId="{00000000-0000-0000-0000-000000000000}"/>
          </ac:picMkLst>
        </pc:picChg>
        <pc:picChg chg="mod">
          <ac:chgData name="Martin" userId="e9a878aa-f6a1-47b0-98b0-0f2d038f1f0c" providerId="ADAL" clId="{728E16A8-30B5-4B4F-92BE-D22C0F38B2E3}" dt="2021-08-13T14:52:05.367" v="14209" actId="1038"/>
          <ac:picMkLst>
            <pc:docMk/>
            <pc:sldMk cId="3988857411" sldId="282"/>
            <ac:picMk id="14" creationId="{0C7386E8-525A-48B2-8D65-CA47E74BB0C0}"/>
          </ac:picMkLst>
        </pc:picChg>
        <pc:picChg chg="add del mod">
          <ac:chgData name="Martin" userId="e9a878aa-f6a1-47b0-98b0-0f2d038f1f0c" providerId="ADAL" clId="{728E16A8-30B5-4B4F-92BE-D22C0F38B2E3}" dt="2021-08-06T13:04:49.131" v="165" actId="478"/>
          <ac:picMkLst>
            <pc:docMk/>
            <pc:sldMk cId="3988857411" sldId="282"/>
            <ac:picMk id="14" creationId="{4C7C7F60-7B7E-4222-A9FD-E37655468ABA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5" creationId="{B1FC834C-ADB5-4739-80A6-C0E192777682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37:08.841" v="14288"/>
        <pc:sldMkLst>
          <pc:docMk/>
          <pc:sldMk cId="3388467580" sldId="285"/>
        </pc:sldMkLst>
        <pc:spChg chg="mod">
          <ac:chgData name="Martin" userId="e9a878aa-f6a1-47b0-98b0-0f2d038f1f0c" providerId="ADAL" clId="{728E16A8-30B5-4B4F-92BE-D22C0F38B2E3}" dt="2021-08-13T14:52:18.697" v="14211" actId="1076"/>
          <ac:spMkLst>
            <pc:docMk/>
            <pc:sldMk cId="3388467580" sldId="285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3:18.580" v="144" actId="20577"/>
          <ac:spMkLst>
            <pc:docMk/>
            <pc:sldMk cId="3388467580" sldId="285"/>
            <ac:spMk id="3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4:05.821" v="158" actId="403"/>
          <ac:spMkLst>
            <pc:docMk/>
            <pc:sldMk cId="3388467580" sldId="285"/>
            <ac:spMk id="5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4:35:07.052" v="14179"/>
          <ac:picMkLst>
            <pc:docMk/>
            <pc:sldMk cId="3388467580" sldId="285"/>
            <ac:picMk id="4" creationId="{3D257B21-1860-4721-978C-FB9C663E8C72}"/>
          </ac:picMkLst>
        </pc:picChg>
        <pc:picChg chg="del">
          <ac:chgData name="Martin" userId="e9a878aa-f6a1-47b0-98b0-0f2d038f1f0c" providerId="ADAL" clId="{728E16A8-30B5-4B4F-92BE-D22C0F38B2E3}" dt="2021-08-06T12:57:26.948" v="0" actId="478"/>
          <ac:picMkLst>
            <pc:docMk/>
            <pc:sldMk cId="3388467580" sldId="285"/>
            <ac:picMk id="4" creationId="{8C25C214-7904-4A03-AE02-EDF78A8DDB5B}"/>
          </ac:picMkLst>
        </pc:picChg>
        <pc:picChg chg="add del mod">
          <ac:chgData name="Martin" userId="e9a878aa-f6a1-47b0-98b0-0f2d038f1f0c" providerId="ADAL" clId="{728E16A8-30B5-4B4F-92BE-D22C0F38B2E3}" dt="2021-08-13T14:46:07.175" v="14180"/>
          <ac:picMkLst>
            <pc:docMk/>
            <pc:sldMk cId="3388467580" sldId="285"/>
            <ac:picMk id="6" creationId="{15CE9A5D-838B-42BC-A0AD-B648C92F4974}"/>
          </ac:picMkLst>
        </pc:picChg>
        <pc:picChg chg="mod">
          <ac:chgData name="Martin" userId="e9a878aa-f6a1-47b0-98b0-0f2d038f1f0c" providerId="ADAL" clId="{728E16A8-30B5-4B4F-92BE-D22C0F38B2E3}" dt="2021-08-06T13:02:04.861" v="34" actId="14100"/>
          <ac:picMkLst>
            <pc:docMk/>
            <pc:sldMk cId="3388467580" sldId="285"/>
            <ac:picMk id="7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13T14:50:52.561" v="14181"/>
          <ac:picMkLst>
            <pc:docMk/>
            <pc:sldMk cId="3388467580" sldId="285"/>
            <ac:picMk id="8" creationId="{ABAFB892-0945-4A76-BA48-8F4ADBFB4E36}"/>
          </ac:picMkLst>
        </pc:picChg>
        <pc:picChg chg="add del mod">
          <ac:chgData name="Martin" userId="e9a878aa-f6a1-47b0-98b0-0f2d038f1f0c" providerId="ADAL" clId="{728E16A8-30B5-4B4F-92BE-D22C0F38B2E3}" dt="2021-08-13T15:20:41.726" v="14280"/>
          <ac:picMkLst>
            <pc:docMk/>
            <pc:sldMk cId="3388467580" sldId="285"/>
            <ac:picMk id="9" creationId="{7F18B3FC-42E0-4FD2-9EFD-F7D26B612692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388467580" sldId="285"/>
            <ac:picMk id="10" creationId="{BF451530-26A7-463E-BE5C-B128CC746EB2}"/>
          </ac:picMkLst>
        </pc:picChg>
        <pc:picChg chg="add del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1" creationId="{55F52BD2-DDEE-4297-B647-84BDE57B3C1F}"/>
          </ac:picMkLst>
        </pc:picChg>
        <pc:picChg chg="add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2" creationId="{D4DF9F3A-EFC9-4C6E-8706-F8AE96CA798D}"/>
          </ac:picMkLst>
        </pc:picChg>
        <pc:picChg chg="add mod ord">
          <ac:chgData name="Martin" userId="e9a878aa-f6a1-47b0-98b0-0f2d038f1f0c" providerId="ADAL" clId="{728E16A8-30B5-4B4F-92BE-D22C0F38B2E3}" dt="2021-08-06T12:59:25.909" v="22" actId="14100"/>
          <ac:picMkLst>
            <pc:docMk/>
            <pc:sldMk cId="3388467580" sldId="285"/>
            <ac:picMk id="1026" creationId="{F054D558-E652-4507-96DB-DCEA9366FD73}"/>
          </ac:picMkLst>
        </pc:picChg>
        <pc:picChg chg="add mod">
          <ac:chgData name="Martin" userId="e9a878aa-f6a1-47b0-98b0-0f2d038f1f0c" providerId="ADAL" clId="{728E16A8-30B5-4B4F-92BE-D22C0F38B2E3}" dt="2021-08-06T13:02:09.227" v="35" actId="1076"/>
          <ac:picMkLst>
            <pc:docMk/>
            <pc:sldMk cId="3388467580" sldId="285"/>
            <ac:picMk id="1028" creationId="{46E741BF-E420-4BD7-B7B1-E3B6ABED5AE4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25:32.016" v="14281"/>
        <pc:sldMkLst>
          <pc:docMk/>
          <pc:sldMk cId="3739589354" sldId="296"/>
        </pc:sldMkLst>
        <pc:spChg chg="mod">
          <ac:chgData name="Martin" userId="e9a878aa-f6a1-47b0-98b0-0f2d038f1f0c" providerId="ADAL" clId="{728E16A8-30B5-4B4F-92BE-D22C0F38B2E3}" dt="2021-08-06T13:11:50.085" v="404" actId="20577"/>
          <ac:spMkLst>
            <pc:docMk/>
            <pc:sldMk cId="3739589354" sldId="296"/>
            <ac:spMk id="3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1:41.997" v="407" actId="478"/>
          <ac:picMkLst>
            <pc:docMk/>
            <pc:sldMk cId="3739589354" sldId="296"/>
            <ac:picMk id="4" creationId="{0B85C5D4-7434-4CF8-93F1-CBFF0974BB9F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4" creationId="{AF949041-F71A-4E9A-82F6-32D063DF70AF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5" creationId="{9547CC54-FA7A-472A-A355-D74C0C682208}"/>
          </ac:picMkLst>
        </pc:picChg>
        <pc:picChg chg="add del">
          <ac:chgData name="Martin" userId="e9a878aa-f6a1-47b0-98b0-0f2d038f1f0c" providerId="ADAL" clId="{728E16A8-30B5-4B4F-92BE-D22C0F38B2E3}" dt="2021-08-06T13:12:02.867" v="406" actId="478"/>
          <ac:picMkLst>
            <pc:docMk/>
            <pc:sldMk cId="3739589354" sldId="296"/>
            <ac:picMk id="6" creationId="{DEBE74D0-7961-4A05-9293-0274B940F1B6}"/>
          </ac:picMkLst>
        </pc:picChg>
        <pc:picChg chg="add mod">
          <ac:chgData name="Martin" userId="e9a878aa-f6a1-47b0-98b0-0f2d038f1f0c" providerId="ADAL" clId="{728E16A8-30B5-4B4F-92BE-D22C0F38B2E3}" dt="2021-08-13T14:52:35.058" v="14232" actId="1037"/>
          <ac:picMkLst>
            <pc:docMk/>
            <pc:sldMk cId="3739589354" sldId="296"/>
            <ac:picMk id="8" creationId="{9BDB3C55-913E-40A6-A743-E6945B67D0A9}"/>
          </ac:picMkLst>
        </pc:picChg>
      </pc:sldChg>
      <pc:sldChg chg="addSp delSp modSp del mod ord delAnim">
        <pc:chgData name="Martin" userId="e9a878aa-f6a1-47b0-98b0-0f2d038f1f0c" providerId="ADAL" clId="{728E16A8-30B5-4B4F-92BE-D22C0F38B2E3}" dt="2021-08-06T13:35:56.124" v="462" actId="47"/>
        <pc:sldMkLst>
          <pc:docMk/>
          <pc:sldMk cId="194000309" sldId="297"/>
        </pc:sldMkLst>
        <pc:spChg chg="mod">
          <ac:chgData name="Martin" userId="e9a878aa-f6a1-47b0-98b0-0f2d038f1f0c" providerId="ADAL" clId="{728E16A8-30B5-4B4F-92BE-D22C0F38B2E3}" dt="2021-08-06T13:23:35.321" v="445" actId="790"/>
          <ac:spMkLst>
            <pc:docMk/>
            <pc:sldMk cId="194000309" sldId="297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4.015" v="437" actId="478"/>
          <ac:spMkLst>
            <pc:docMk/>
            <pc:sldMk cId="194000309" sldId="297"/>
            <ac:spMk id="10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8.820" v="442" actId="478"/>
          <ac:spMkLst>
            <pc:docMk/>
            <pc:sldMk cId="194000309" sldId="297"/>
            <ac:spMk id="13" creationId="{00000000-0000-0000-0000-000000000000}"/>
          </ac:spMkLst>
        </pc:spChg>
        <pc:spChg chg="del mod">
          <ac:chgData name="Martin" userId="e9a878aa-f6a1-47b0-98b0-0f2d038f1f0c" providerId="ADAL" clId="{728E16A8-30B5-4B4F-92BE-D22C0F38B2E3}" dt="2021-08-06T13:23:09.839" v="444" actId="478"/>
          <ac:spMkLst>
            <pc:docMk/>
            <pc:sldMk cId="194000309" sldId="297"/>
            <ac:spMk id="14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3:04.982" v="438" actId="478"/>
          <ac:picMkLst>
            <pc:docMk/>
            <pc:sldMk cId="194000309" sldId="297"/>
            <ac:picMk id="4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5:24.123" v="459" actId="1076"/>
          <ac:picMkLst>
            <pc:docMk/>
            <pc:sldMk cId="194000309" sldId="297"/>
            <ac:picMk id="5" creationId="{1761AD7A-A53A-4C80-ADDE-AEFFEA2A07A4}"/>
          </ac:picMkLst>
        </pc:picChg>
        <pc:picChg chg="del">
          <ac:chgData name="Martin" userId="e9a878aa-f6a1-47b0-98b0-0f2d038f1f0c" providerId="ADAL" clId="{728E16A8-30B5-4B4F-92BE-D22C0F38B2E3}" dt="2021-08-06T13:23:06.492" v="440" actId="478"/>
          <ac:picMkLst>
            <pc:docMk/>
            <pc:sldMk cId="194000309" sldId="297"/>
            <ac:picMk id="11" creationId="{00000000-0000-0000-0000-000000000000}"/>
          </ac:picMkLst>
        </pc:picChg>
        <pc:picChg chg="del">
          <ac:chgData name="Martin" userId="e9a878aa-f6a1-47b0-98b0-0f2d038f1f0c" providerId="ADAL" clId="{728E16A8-30B5-4B4F-92BE-D22C0F38B2E3}" dt="2021-08-06T13:23:05.421" v="439" actId="478"/>
          <ac:picMkLst>
            <pc:docMk/>
            <pc:sldMk cId="194000309" sldId="297"/>
            <ac:picMk id="12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4:17.590" v="454" actId="1076"/>
          <ac:picMkLst>
            <pc:docMk/>
            <pc:sldMk cId="194000309" sldId="297"/>
            <ac:picMk id="15" creationId="{26EC070E-E859-423E-966A-FA1C368CBD6F}"/>
          </ac:picMkLst>
        </pc:picChg>
        <pc:picChg chg="add mod">
          <ac:chgData name="Martin" userId="e9a878aa-f6a1-47b0-98b0-0f2d038f1f0c" providerId="ADAL" clId="{728E16A8-30B5-4B4F-92BE-D22C0F38B2E3}" dt="2021-08-06T13:33:34.932" v="448" actId="1076"/>
          <ac:picMkLst>
            <pc:docMk/>
            <pc:sldMk cId="194000309" sldId="297"/>
            <ac:picMk id="16" creationId="{D8DAD5A7-6ED9-4A3F-9D05-F457DDB4E245}"/>
          </ac:picMkLst>
        </pc:picChg>
        <pc:picChg chg="add mod modCrop">
          <ac:chgData name="Martin" userId="e9a878aa-f6a1-47b0-98b0-0f2d038f1f0c" providerId="ADAL" clId="{728E16A8-30B5-4B4F-92BE-D22C0F38B2E3}" dt="2021-08-06T13:34:15.971" v="453" actId="1076"/>
          <ac:picMkLst>
            <pc:docMk/>
            <pc:sldMk cId="194000309" sldId="297"/>
            <ac:picMk id="17" creationId="{158C33CE-B55C-4900-AA41-99D7F83CE79D}"/>
          </ac:picMkLst>
        </pc:picChg>
        <pc:cxnChg chg="del">
          <ac:chgData name="Martin" userId="e9a878aa-f6a1-47b0-98b0-0f2d038f1f0c" providerId="ADAL" clId="{728E16A8-30B5-4B4F-92BE-D22C0F38B2E3}" dt="2021-08-06T13:23:08.002" v="441" actId="478"/>
          <ac:cxnSpMkLst>
            <pc:docMk/>
            <pc:sldMk cId="194000309" sldId="297"/>
            <ac:cxnSpMk id="18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29:07.233" v="14283"/>
        <pc:sldMkLst>
          <pc:docMk/>
          <pc:sldMk cId="4220954679" sldId="298"/>
        </pc:sldMkLst>
        <pc:spChg chg="mod">
          <ac:chgData name="Martin" userId="e9a878aa-f6a1-47b0-98b0-0f2d038f1f0c" providerId="ADAL" clId="{728E16A8-30B5-4B4F-92BE-D22C0F38B2E3}" dt="2021-08-06T13:47:02.889" v="594" actId="20577"/>
          <ac:spMkLst>
            <pc:docMk/>
            <pc:sldMk cId="4220954679" sldId="298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43:26.873" v="536" actId="478"/>
          <ac:spMkLst>
            <pc:docMk/>
            <pc:sldMk cId="4220954679" sldId="298"/>
            <ac:spMk id="3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8:12:35.927" v="1874" actId="14100"/>
          <ac:spMkLst>
            <pc:docMk/>
            <pc:sldMk cId="4220954679" sldId="298"/>
            <ac:spMk id="10" creationId="{F26D98B2-26F2-445C-9C0A-2AA5B3FAF15C}"/>
          </ac:spMkLst>
        </pc:spChg>
        <pc:spChg chg="add mod">
          <ac:chgData name="Martin" userId="e9a878aa-f6a1-47b0-98b0-0f2d038f1f0c" providerId="ADAL" clId="{728E16A8-30B5-4B4F-92BE-D22C0F38B2E3}" dt="2021-08-11T18:12:30.609" v="1872" actId="14100"/>
          <ac:spMkLst>
            <pc:docMk/>
            <pc:sldMk cId="4220954679" sldId="298"/>
            <ac:spMk id="11" creationId="{C49DA855-0DF3-4739-8768-316123FA6351}"/>
          </ac:spMkLst>
        </pc:spChg>
        <pc:spChg chg="add del mod">
          <ac:chgData name="Martin" userId="e9a878aa-f6a1-47b0-98b0-0f2d038f1f0c" providerId="ADAL" clId="{728E16A8-30B5-4B4F-92BE-D22C0F38B2E3}" dt="2021-08-06T13:43:29.152" v="537" actId="478"/>
          <ac:spMkLst>
            <pc:docMk/>
            <pc:sldMk cId="4220954679" sldId="298"/>
            <ac:spMk id="16" creationId="{41BA8668-3710-4EC5-B4AA-96A472C9B2B9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4" creationId="{13A9286C-CD7E-41E7-B71E-3AE14F1C4506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6" creationId="{C4F68971-E851-48B0-8C54-DB7C09D6CBB4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7" creationId="{80C70D95-24B3-40AB-A6B8-A4F403DD61BD}"/>
          </ac:spMkLst>
        </pc:spChg>
        <pc:spChg chg="add mod">
          <ac:chgData name="Martin" userId="e9a878aa-f6a1-47b0-98b0-0f2d038f1f0c" providerId="ADAL" clId="{728E16A8-30B5-4B4F-92BE-D22C0F38B2E3}" dt="2021-08-11T18:11:59.110" v="1861" actId="14100"/>
          <ac:spMkLst>
            <pc:docMk/>
            <pc:sldMk cId="4220954679" sldId="298"/>
            <ac:spMk id="28" creationId="{66542124-05B3-4A72-8010-49163EF4F1AB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9" creationId="{2EC04FD5-0E58-44B4-BAAB-D66A4C95A538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30" creationId="{FB8CB1E3-E87B-4F61-878E-4A3D2C1888BF}"/>
          </ac:spMkLst>
        </pc:spChg>
        <pc:grpChg chg="del">
          <ac:chgData name="Martin" userId="e9a878aa-f6a1-47b0-98b0-0f2d038f1f0c" providerId="ADAL" clId="{728E16A8-30B5-4B4F-92BE-D22C0F38B2E3}" dt="2021-08-06T13:43:30.113" v="538" actId="478"/>
          <ac:grpSpMkLst>
            <pc:docMk/>
            <pc:sldMk cId="4220954679" sldId="298"/>
            <ac:grpSpMk id="18" creationId="{00000000-0000-0000-0000-000000000000}"/>
          </ac:grpSpMkLst>
        </pc:gr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4220954679" sldId="298"/>
            <ac:picMk id="3" creationId="{8C0B0BD9-15D3-4A7C-BDDA-2775FC000DAB}"/>
          </ac:picMkLst>
        </pc:picChg>
        <pc:picChg chg="add del mod">
          <ac:chgData name="Martin" userId="e9a878aa-f6a1-47b0-98b0-0f2d038f1f0c" providerId="ADAL" clId="{728E16A8-30B5-4B4F-92BE-D22C0F38B2E3}" dt="2021-08-13T15:26:35.884" v="14282"/>
          <ac:picMkLst>
            <pc:docMk/>
            <pc:sldMk cId="4220954679" sldId="298"/>
            <ac:picMk id="4" creationId="{FA5D842D-1140-4DAE-B59F-ABC3761BF64A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5" creationId="{68CD04AB-801E-47AD-9136-2E6EE8C5E00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6" creationId="{6A4002A4-F0FC-4D48-AB4E-32F5D7DDB050}"/>
          </ac:picMkLst>
        </pc:picChg>
        <pc:picChg chg="add del">
          <ac:chgData name="Martin" userId="e9a878aa-f6a1-47b0-98b0-0f2d038f1f0c" providerId="ADAL" clId="{728E16A8-30B5-4B4F-92BE-D22C0F38B2E3}" dt="2021-08-06T13:44:14.408" v="540" actId="478"/>
          <ac:picMkLst>
            <pc:docMk/>
            <pc:sldMk cId="4220954679" sldId="298"/>
            <ac:picMk id="19" creationId="{029337DC-B8F8-4B3B-A26A-0EED5FE29D42}"/>
          </ac:picMkLst>
        </pc:picChg>
        <pc:picChg chg="add del mod">
          <ac:chgData name="Martin" userId="e9a878aa-f6a1-47b0-98b0-0f2d038f1f0c" providerId="ADAL" clId="{728E16A8-30B5-4B4F-92BE-D22C0F38B2E3}" dt="2021-08-06T13:45:26.214" v="544" actId="478"/>
          <ac:picMkLst>
            <pc:docMk/>
            <pc:sldMk cId="4220954679" sldId="298"/>
            <ac:picMk id="20" creationId="{0D5D454D-2DB7-4E5A-BAA7-07B17B35F453}"/>
          </ac:picMkLst>
        </pc:picChg>
        <pc:picChg chg="add del mod">
          <ac:chgData name="Martin" userId="e9a878aa-f6a1-47b0-98b0-0f2d038f1f0c" providerId="ADAL" clId="{728E16A8-30B5-4B4F-92BE-D22C0F38B2E3}" dt="2021-08-06T13:46:15.956" v="564" actId="478"/>
          <ac:picMkLst>
            <pc:docMk/>
            <pc:sldMk cId="4220954679" sldId="298"/>
            <ac:picMk id="21" creationId="{0D5D454D-2DB7-4E5A-BAA7-07B17B35F453}"/>
          </ac:picMkLst>
        </pc:picChg>
        <pc:picChg chg="add mod">
          <ac:chgData name="Martin" userId="e9a878aa-f6a1-47b0-98b0-0f2d038f1f0c" providerId="ADAL" clId="{728E16A8-30B5-4B4F-92BE-D22C0F38B2E3}" dt="2021-08-09T12:59:31.231" v="1383" actId="1036"/>
          <ac:picMkLst>
            <pc:docMk/>
            <pc:sldMk cId="4220954679" sldId="298"/>
            <ac:picMk id="23" creationId="{DE467832-CA5A-4954-8B9A-62424419835F}"/>
          </ac:picMkLst>
        </pc:picChg>
        <pc:picChg chg="add del mod">
          <ac:chgData name="Martin" userId="e9a878aa-f6a1-47b0-98b0-0f2d038f1f0c" providerId="ADAL" clId="{728E16A8-30B5-4B4F-92BE-D22C0F38B2E3}" dt="2021-08-09T12:59:04.579" v="1357" actId="478"/>
          <ac:picMkLst>
            <pc:docMk/>
            <pc:sldMk cId="4220954679" sldId="298"/>
            <ac:picMk id="2050" creationId="{4D0CECCD-195E-4C98-9376-D44EEEA01F2B}"/>
          </ac:picMkLst>
        </pc:pic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2" creationId="{00000000-0000-0000-0000-000000000000}"/>
          </ac:cxnSpMkLst>
        </pc:cxn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4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36:01.317" v="14286"/>
        <pc:sldMkLst>
          <pc:docMk/>
          <pc:sldMk cId="4019652698" sldId="322"/>
        </pc:sldMkLst>
        <pc:spChg chg="mod">
          <ac:chgData name="Martin" userId="e9a878aa-f6a1-47b0-98b0-0f2d038f1f0c" providerId="ADAL" clId="{728E16A8-30B5-4B4F-92BE-D22C0F38B2E3}" dt="2021-08-10T15:48:09.651" v="1496" actId="20577"/>
          <ac:spMkLst>
            <pc:docMk/>
            <pc:sldMk cId="4019652698" sldId="32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13T08:18:53.363" v="2682" actId="478"/>
          <ac:spMkLst>
            <pc:docMk/>
            <pc:sldMk cId="4019652698" sldId="322"/>
            <ac:spMk id="3" creationId="{00000000-0000-0000-0000-000000000000}"/>
          </ac:spMkLst>
        </pc:spChg>
        <pc:spChg chg="add del mod">
          <ac:chgData name="Martin" userId="e9a878aa-f6a1-47b0-98b0-0f2d038f1f0c" providerId="ADAL" clId="{728E16A8-30B5-4B4F-92BE-D22C0F38B2E3}" dt="2021-08-13T08:18:54.900" v="2683" actId="478"/>
          <ac:spMkLst>
            <pc:docMk/>
            <pc:sldMk cId="4019652698" sldId="322"/>
            <ac:spMk id="5" creationId="{1E7E6784-C768-4265-B0BE-2BAC1F6E6307}"/>
          </ac:spMkLst>
        </pc:spChg>
        <pc:picChg chg="add mod">
          <ac:chgData name="Martin" userId="e9a878aa-f6a1-47b0-98b0-0f2d038f1f0c" providerId="ADAL" clId="{728E16A8-30B5-4B4F-92BE-D22C0F38B2E3}" dt="2021-08-13T08:26:55.044" v="3517" actId="14100"/>
          <ac:picMkLst>
            <pc:docMk/>
            <pc:sldMk cId="4019652698" sldId="322"/>
            <ac:picMk id="6" creationId="{51752BCA-5BB7-40C7-8E46-4B9F2B385458}"/>
          </ac:picMkLst>
        </pc:picChg>
        <pc:picChg chg="add mod">
          <ac:chgData name="Martin" userId="e9a878aa-f6a1-47b0-98b0-0f2d038f1f0c" providerId="ADAL" clId="{728E16A8-30B5-4B4F-92BE-D22C0F38B2E3}" dt="2021-08-13T08:26:52.424" v="3516" actId="14100"/>
          <ac:picMkLst>
            <pc:docMk/>
            <pc:sldMk cId="4019652698" sldId="322"/>
            <ac:picMk id="7" creationId="{72C15EBA-DC6C-4CD5-A02F-A8AA5BDF9E1F}"/>
          </ac:picMkLst>
        </pc:picChg>
        <pc:picChg chg="add mod">
          <ac:chgData name="Martin" userId="e9a878aa-f6a1-47b0-98b0-0f2d038f1f0c" providerId="ADAL" clId="{728E16A8-30B5-4B4F-92BE-D22C0F38B2E3}" dt="2021-08-13T08:26:49.956" v="3515" actId="14100"/>
          <ac:picMkLst>
            <pc:docMk/>
            <pc:sldMk cId="4019652698" sldId="322"/>
            <ac:picMk id="8" creationId="{52CDB393-7480-4A4A-941F-56096BE51EB4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019652698" sldId="322"/>
            <ac:picMk id="9" creationId="{773D3EFD-826C-4EC6-AAA0-3BCA4C4D9967}"/>
          </ac:picMkLst>
        </pc:pic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0" creationId="{12D85FDE-81A3-4B92-986B-0E02D29C0B8D}"/>
          </ac:picMkLst>
        </pc:picChg>
        <pc:picChg chg="add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1" creationId="{62488A1C-933A-4997-B0FC-BF95B6438F15}"/>
          </ac:picMkLst>
        </pc:picChg>
      </pc:sldChg>
      <pc:sldChg chg="add del">
        <pc:chgData name="Martin" userId="e9a878aa-f6a1-47b0-98b0-0f2d038f1f0c" providerId="ADAL" clId="{728E16A8-30B5-4B4F-92BE-D22C0F38B2E3}" dt="2021-08-06T13:42:49.919" v="534" actId="47"/>
        <pc:sldMkLst>
          <pc:docMk/>
          <pc:sldMk cId="1110697999" sldId="323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1431299221" sldId="324"/>
        </pc:sldMkLst>
        <pc:spChg chg="mod">
          <ac:chgData name="Martin" userId="e9a878aa-f6a1-47b0-98b0-0f2d038f1f0c" providerId="ADAL" clId="{728E16A8-30B5-4B4F-92BE-D22C0F38B2E3}" dt="2021-08-10T15:48:37.970" v="1526" actId="20577"/>
          <ac:spMkLst>
            <pc:docMk/>
            <pc:sldMk cId="1431299221" sldId="32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1:25:06.821" v="4997" actId="1076"/>
          <ac:spMkLst>
            <pc:docMk/>
            <pc:sldMk cId="1431299221" sldId="324"/>
            <ac:spMk id="5" creationId="{CE0E6D39-8363-4BB1-8F00-0CCBB0729971}"/>
          </ac:spMkLst>
        </pc:spChg>
        <pc:spChg chg="add mod">
          <ac:chgData name="Martin" userId="e9a878aa-f6a1-47b0-98b0-0f2d038f1f0c" providerId="ADAL" clId="{728E16A8-30B5-4B4F-92BE-D22C0F38B2E3}" dt="2021-08-13T11:20:11.038" v="4527" actId="1076"/>
          <ac:spMkLst>
            <pc:docMk/>
            <pc:sldMk cId="1431299221" sldId="324"/>
            <ac:spMk id="10" creationId="{7687726C-AEA4-41A5-A761-B175BAB81B9F}"/>
          </ac:spMkLst>
        </pc:spChg>
        <pc:spChg chg="add del mod">
          <ac:chgData name="Martin" userId="e9a878aa-f6a1-47b0-98b0-0f2d038f1f0c" providerId="ADAL" clId="{728E16A8-30B5-4B4F-92BE-D22C0F38B2E3}" dt="2021-08-10T15:48:45.480" v="1531" actId="478"/>
          <ac:spMkLst>
            <pc:docMk/>
            <pc:sldMk cId="1431299221" sldId="324"/>
            <ac:spMk id="11" creationId="{05F7AF6E-30D4-4BDF-88B4-42298A970C69}"/>
          </ac:spMkLst>
        </pc:spChg>
        <pc:spChg chg="add mod">
          <ac:chgData name="Martin" userId="e9a878aa-f6a1-47b0-98b0-0f2d038f1f0c" providerId="ADAL" clId="{728E16A8-30B5-4B4F-92BE-D22C0F38B2E3}" dt="2021-08-13T11:20:06.221" v="4526" actId="1076"/>
          <ac:spMkLst>
            <pc:docMk/>
            <pc:sldMk cId="1431299221" sldId="324"/>
            <ac:spMk id="12" creationId="{37CC3D0E-24CC-44EC-873B-C3D575B23013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3" creationId="{88576A11-49AE-4C5F-9DF6-3A1721ED9CA8}"/>
          </ac:picMkLst>
        </pc:picChg>
        <pc:picChg chg="add mod">
          <ac:chgData name="Martin" userId="e9a878aa-f6a1-47b0-98b0-0f2d038f1f0c" providerId="ADAL" clId="{728E16A8-30B5-4B4F-92BE-D22C0F38B2E3}" dt="2021-08-10T19:00:33.983" v="1655" actId="1076"/>
          <ac:picMkLst>
            <pc:docMk/>
            <pc:sldMk cId="1431299221" sldId="324"/>
            <ac:picMk id="4" creationId="{94FEBC84-D5F2-47D4-BB48-6EF4DAAF54B9}"/>
          </ac:picMkLst>
        </pc:picChg>
        <pc:picChg chg="del">
          <ac:chgData name="Martin" userId="e9a878aa-f6a1-47b0-98b0-0f2d038f1f0c" providerId="ADAL" clId="{728E16A8-30B5-4B4F-92BE-D22C0F38B2E3}" dt="2021-08-06T13:36:25.346" v="475" actId="478"/>
          <ac:picMkLst>
            <pc:docMk/>
            <pc:sldMk cId="1431299221" sldId="324"/>
            <ac:picMk id="5" creationId="{1761AD7A-A53A-4C80-ADDE-AEFFEA2A07A4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6" creationId="{C7764DFC-F8BF-42DC-AC68-E343ABE0403E}"/>
          </ac:picMkLst>
        </pc:picChg>
        <pc:picChg chg="add del mod modCrop">
          <ac:chgData name="Martin" userId="e9a878aa-f6a1-47b0-98b0-0f2d038f1f0c" providerId="ADAL" clId="{728E16A8-30B5-4B4F-92BE-D22C0F38B2E3}" dt="2021-08-06T13:38:17.130" v="482" actId="478"/>
          <ac:picMkLst>
            <pc:docMk/>
            <pc:sldMk cId="1431299221" sldId="324"/>
            <ac:picMk id="7" creationId="{3E082778-A23F-4628-8C09-8EA14A18E9DF}"/>
          </ac:picMkLst>
        </pc:picChg>
        <pc:picChg chg="add del mod">
          <ac:chgData name="Martin" userId="e9a878aa-f6a1-47b0-98b0-0f2d038f1f0c" providerId="ADAL" clId="{728E16A8-30B5-4B4F-92BE-D22C0F38B2E3}" dt="2021-08-10T15:48:40.845" v="1528" actId="478"/>
          <ac:picMkLst>
            <pc:docMk/>
            <pc:sldMk cId="1431299221" sldId="324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10T15:48:41.378" v="1529" actId="478"/>
          <ac:picMkLst>
            <pc:docMk/>
            <pc:sldMk cId="1431299221" sldId="324"/>
            <ac:picMk id="9" creationId="{B65556DF-6924-4765-BA86-D9F0C10C0941}"/>
          </ac:picMkLst>
        </pc:picChg>
        <pc:picChg chg="del mod">
          <ac:chgData name="Martin" userId="e9a878aa-f6a1-47b0-98b0-0f2d038f1f0c" providerId="ADAL" clId="{728E16A8-30B5-4B4F-92BE-D22C0F38B2E3}" dt="2021-08-10T15:48:41.861" v="1530" actId="478"/>
          <ac:picMkLst>
            <pc:docMk/>
            <pc:sldMk cId="1431299221" sldId="324"/>
            <ac:picMk id="15" creationId="{26EC070E-E859-423E-966A-FA1C368CBD6F}"/>
          </ac:picMkLst>
        </pc:picChg>
        <pc:picChg chg="del mod">
          <ac:chgData name="Martin" userId="e9a878aa-f6a1-47b0-98b0-0f2d038f1f0c" providerId="ADAL" clId="{728E16A8-30B5-4B4F-92BE-D22C0F38B2E3}" dt="2021-08-06T13:38:31.296" v="487" actId="478"/>
          <ac:picMkLst>
            <pc:docMk/>
            <pc:sldMk cId="1431299221" sldId="324"/>
            <ac:picMk id="16" creationId="{D8DAD5A7-6ED9-4A3F-9D05-F457DDB4E245}"/>
          </ac:picMkLst>
        </pc:picChg>
        <pc:picChg chg="del mod modCrop">
          <ac:chgData name="Martin" userId="e9a878aa-f6a1-47b0-98b0-0f2d038f1f0c" providerId="ADAL" clId="{728E16A8-30B5-4B4F-92BE-D22C0F38B2E3}" dt="2021-08-10T15:48:40.442" v="1527" actId="478"/>
          <ac:picMkLst>
            <pc:docMk/>
            <pc:sldMk cId="1431299221" sldId="324"/>
            <ac:picMk id="17" creationId="{158C33CE-B55C-4900-AA41-99D7F83CE79D}"/>
          </ac:picMkLst>
        </pc:picChg>
      </pc:sldChg>
      <pc:sldChg chg="addSp delSp modSp add mod modAnim modNotesTx">
        <pc:chgData name="Martin" userId="e9a878aa-f6a1-47b0-98b0-0f2d038f1f0c" providerId="ADAL" clId="{728E16A8-30B5-4B4F-92BE-D22C0F38B2E3}" dt="2021-08-13T15:42:02.442" v="14292"/>
        <pc:sldMkLst>
          <pc:docMk/>
          <pc:sldMk cId="1585261051" sldId="325"/>
        </pc:sldMkLst>
        <pc:spChg chg="del mod">
          <ac:chgData name="Martin" userId="e9a878aa-f6a1-47b0-98b0-0f2d038f1f0c" providerId="ADAL" clId="{728E16A8-30B5-4B4F-92BE-D22C0F38B2E3}" dt="2021-08-06T14:20:38.970" v="1007" actId="478"/>
          <ac:spMkLst>
            <pc:docMk/>
            <pc:sldMk cId="1585261051" sldId="325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4:55:04.639" v="14269" actId="207"/>
          <ac:spMkLst>
            <pc:docMk/>
            <pc:sldMk cId="1585261051" sldId="325"/>
            <ac:spMk id="2" creationId="{8066374F-ED7A-44DF-83EE-A1B332CAB7E3}"/>
          </ac:spMkLst>
        </pc:spChg>
        <pc:spChg chg="add del mod">
          <ac:chgData name="Martin" userId="e9a878aa-f6a1-47b0-98b0-0f2d038f1f0c" providerId="ADAL" clId="{728E16A8-30B5-4B4F-92BE-D22C0F38B2E3}" dt="2021-08-06T14:20:45.713" v="1009" actId="478"/>
          <ac:spMkLst>
            <pc:docMk/>
            <pc:sldMk cId="1585261051" sldId="325"/>
            <ac:spMk id="4" creationId="{47F847D2-8EE8-4497-9C62-10C4D7CAB50A}"/>
          </ac:spMkLst>
        </pc:spChg>
        <pc:spChg chg="add mod">
          <ac:chgData name="Martin" userId="e9a878aa-f6a1-47b0-98b0-0f2d038f1f0c" providerId="ADAL" clId="{728E16A8-30B5-4B4F-92BE-D22C0F38B2E3}" dt="2021-08-11T18:50:59.508" v="1906" actId="114"/>
          <ac:spMkLst>
            <pc:docMk/>
            <pc:sldMk cId="1585261051" sldId="325"/>
            <ac:spMk id="4" creationId="{CCBC1AFC-F022-45B1-BE0D-24F03B683230}"/>
          </ac:spMkLst>
        </pc:spChg>
        <pc:spChg chg="add mod">
          <ac:chgData name="Martin" userId="e9a878aa-f6a1-47b0-98b0-0f2d038f1f0c" providerId="ADAL" clId="{728E16A8-30B5-4B4F-92BE-D22C0F38B2E3}" dt="2021-08-11T18:51:08.852" v="1917" actId="114"/>
          <ac:spMkLst>
            <pc:docMk/>
            <pc:sldMk cId="1585261051" sldId="325"/>
            <ac:spMk id="6" creationId="{2355F0B0-8D47-4E18-96C3-3BA647EBA402}"/>
          </ac:spMkLst>
        </pc:spChg>
        <pc:spChg chg="add mod">
          <ac:chgData name="Martin" userId="e9a878aa-f6a1-47b0-98b0-0f2d038f1f0c" providerId="ADAL" clId="{728E16A8-30B5-4B4F-92BE-D22C0F38B2E3}" dt="2021-08-13T13:19:42.974" v="13330" actId="114"/>
          <ac:spMkLst>
            <pc:docMk/>
            <pc:sldMk cId="1585261051" sldId="325"/>
            <ac:spMk id="7" creationId="{75D7FDF7-42EB-4F5D-8D55-51A958C47E98}"/>
          </ac:spMkLst>
        </pc:spChg>
        <pc:spChg chg="add mod">
          <ac:chgData name="Martin" userId="e9a878aa-f6a1-47b0-98b0-0f2d038f1f0c" providerId="ADAL" clId="{728E16A8-30B5-4B4F-92BE-D22C0F38B2E3}" dt="2021-08-13T14:53:42.217" v="14256" actId="207"/>
          <ac:spMkLst>
            <pc:docMk/>
            <pc:sldMk cId="1585261051" sldId="325"/>
            <ac:spMk id="8" creationId="{D80EEF29-FFB0-4FC4-BD66-41CFEDD3FB2C}"/>
          </ac:spMkLst>
        </pc:spChg>
        <pc:spChg chg="add del mod">
          <ac:chgData name="Martin" userId="e9a878aa-f6a1-47b0-98b0-0f2d038f1f0c" providerId="ADAL" clId="{728E16A8-30B5-4B4F-92BE-D22C0F38B2E3}" dt="2021-08-06T14:20:47.286" v="1010" actId="478"/>
          <ac:spMkLst>
            <pc:docMk/>
            <pc:sldMk cId="1585261051" sldId="325"/>
            <ac:spMk id="9" creationId="{75D27D04-5AC4-41B3-8E84-87A968D2C1F2}"/>
          </ac:spMkLst>
        </pc:spChg>
        <pc:spChg chg="add mod">
          <ac:chgData name="Martin" userId="e9a878aa-f6a1-47b0-98b0-0f2d038f1f0c" providerId="ADAL" clId="{728E16A8-30B5-4B4F-92BE-D22C0F38B2E3}" dt="2021-08-06T14:20:47.969" v="1011"/>
          <ac:spMkLst>
            <pc:docMk/>
            <pc:sldMk cId="1585261051" sldId="325"/>
            <ac:spMk id="10" creationId="{F888E325-E49C-4428-9853-0BA651D17384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585261051" sldId="325"/>
            <ac:picMk id="3" creationId="{C280B467-C196-43E1-8727-4E52D65C337A}"/>
          </ac:picMkLst>
        </pc:picChg>
        <pc:picChg chg="mod">
          <ac:chgData name="Martin" userId="e9a878aa-f6a1-47b0-98b0-0f2d038f1f0c" providerId="ADAL" clId="{728E16A8-30B5-4B4F-92BE-D22C0F38B2E3}" dt="2021-08-06T13:36:21.503" v="474" actId="1035"/>
          <ac:picMkLst>
            <pc:docMk/>
            <pc:sldMk cId="1585261051" sldId="325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1:11.679" v="14290"/>
          <ac:picMkLst>
            <pc:docMk/>
            <pc:sldMk cId="1585261051" sldId="325"/>
            <ac:picMk id="9" creationId="{EA37987E-C8D0-4327-8CBB-C84D9F349E94}"/>
          </ac:picMkLst>
        </pc:picChg>
        <pc:picChg chg="add del mod">
          <ac:chgData name="Martin" userId="e9a878aa-f6a1-47b0-98b0-0f2d038f1f0c" providerId="ADAL" clId="{728E16A8-30B5-4B4F-92BE-D22C0F38B2E3}" dt="2021-08-13T15:41:26.513" v="14291"/>
          <ac:picMkLst>
            <pc:docMk/>
            <pc:sldMk cId="1585261051" sldId="325"/>
            <ac:picMk id="11" creationId="{BEE7E7B9-A539-4242-AB13-640E4A113028}"/>
          </ac:picMkLst>
        </pc:picChg>
        <pc:picChg chg="add del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2" creationId="{4BBB6221-7118-4EEA-B9E5-058876B7BB26}"/>
          </ac:picMkLst>
        </pc:picChg>
        <pc:picChg chg="add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3" creationId="{86DEB3CF-782D-48F8-BF8E-C316C29620DD}"/>
          </ac:picMkLst>
        </pc:picChg>
        <pc:picChg chg="del">
          <ac:chgData name="Martin" userId="e9a878aa-f6a1-47b0-98b0-0f2d038f1f0c" providerId="ADAL" clId="{728E16A8-30B5-4B4F-92BE-D22C0F38B2E3}" dt="2021-08-06T13:36:02.327" v="466" actId="478"/>
          <ac:picMkLst>
            <pc:docMk/>
            <pc:sldMk cId="1585261051" sldId="325"/>
            <ac:picMk id="15" creationId="{26EC070E-E859-423E-966A-FA1C368CBD6F}"/>
          </ac:picMkLst>
        </pc:picChg>
        <pc:picChg chg="del">
          <ac:chgData name="Martin" userId="e9a878aa-f6a1-47b0-98b0-0f2d038f1f0c" providerId="ADAL" clId="{728E16A8-30B5-4B4F-92BE-D22C0F38B2E3}" dt="2021-08-06T13:36:01.331" v="464" actId="478"/>
          <ac:picMkLst>
            <pc:docMk/>
            <pc:sldMk cId="1585261051" sldId="325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6:01.901" v="465" actId="478"/>
          <ac:picMkLst>
            <pc:docMk/>
            <pc:sldMk cId="1585261051" sldId="325"/>
            <ac:picMk id="17" creationId="{158C33CE-B55C-4900-AA41-99D7F83CE79D}"/>
          </ac:picMkLst>
        </pc:picChg>
      </pc:sldChg>
      <pc:sldChg chg="addSp delSp modSp add mod ord modNotesTx">
        <pc:chgData name="Martin" userId="e9a878aa-f6a1-47b0-98b0-0f2d038f1f0c" providerId="ADAL" clId="{728E16A8-30B5-4B4F-92BE-D22C0F38B2E3}" dt="2021-08-13T15:25:32.016" v="14281"/>
        <pc:sldMkLst>
          <pc:docMk/>
          <pc:sldMk cId="269307427" sldId="326"/>
        </pc:sldMkLst>
        <pc:spChg chg="add mod">
          <ac:chgData name="Martin" userId="e9a878aa-f6a1-47b0-98b0-0f2d038f1f0c" providerId="ADAL" clId="{728E16A8-30B5-4B4F-92BE-D22C0F38B2E3}" dt="2021-08-06T13:41:58.091" v="533" actId="1035"/>
          <ac:spMkLst>
            <pc:docMk/>
            <pc:sldMk cId="269307427" sldId="326"/>
            <ac:spMk id="10" creationId="{3F3B5B1B-3A62-4A59-B607-A03572F94215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3" creationId="{71ACA23F-5656-42C0-BFDA-5C9E0D68C589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4" creationId="{CEF0E17C-8F5E-4031-A1F9-7940594F897B}"/>
          </ac:picMkLst>
        </pc:picChg>
        <pc:picChg chg="add mod">
          <ac:chgData name="Martin" userId="e9a878aa-f6a1-47b0-98b0-0f2d038f1f0c" providerId="ADAL" clId="{728E16A8-30B5-4B4F-92BE-D22C0F38B2E3}" dt="2021-08-06T13:41:54.230" v="532" actId="14100"/>
          <ac:picMkLst>
            <pc:docMk/>
            <pc:sldMk cId="269307427" sldId="326"/>
            <ac:picMk id="7" creationId="{16FCD500-9634-41BD-A881-6639958FB840}"/>
          </ac:picMkLst>
        </pc:picChg>
        <pc:picChg chg="del">
          <ac:chgData name="Martin" userId="e9a878aa-f6a1-47b0-98b0-0f2d038f1f0c" providerId="ADAL" clId="{728E16A8-30B5-4B4F-92BE-D22C0F38B2E3}" dt="2021-08-06T13:39:36.912" v="506" actId="478"/>
          <ac:picMkLst>
            <pc:docMk/>
            <pc:sldMk cId="269307427" sldId="326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06T13:40:23.262" v="515" actId="478"/>
          <ac:picMkLst>
            <pc:docMk/>
            <pc:sldMk cId="269307427" sldId="326"/>
            <ac:picMk id="9" creationId="{B067A117-BCD0-43AF-97C0-69D1A55B16AE}"/>
          </ac:picMkLst>
        </pc:picChg>
        <pc:picChg chg="del">
          <ac:chgData name="Martin" userId="e9a878aa-f6a1-47b0-98b0-0f2d038f1f0c" providerId="ADAL" clId="{728E16A8-30B5-4B4F-92BE-D22C0F38B2E3}" dt="2021-08-06T13:39:36.610" v="505" actId="478"/>
          <ac:picMkLst>
            <pc:docMk/>
            <pc:sldMk cId="269307427" sldId="326"/>
            <ac:picMk id="15" creationId="{26EC070E-E859-423E-966A-FA1C368CBD6F}"/>
          </ac:picMkLst>
        </pc:picChg>
        <pc:picChg chg="mod">
          <ac:chgData name="Martin" userId="e9a878aa-f6a1-47b0-98b0-0f2d038f1f0c" providerId="ADAL" clId="{728E16A8-30B5-4B4F-92BE-D22C0F38B2E3}" dt="2021-08-06T13:40:44.834" v="517" actId="1076"/>
          <ac:picMkLst>
            <pc:docMk/>
            <pc:sldMk cId="269307427" sldId="326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9:35.640" v="504" actId="478"/>
          <ac:picMkLst>
            <pc:docMk/>
            <pc:sldMk cId="269307427" sldId="326"/>
            <ac:picMk id="17" creationId="{158C33CE-B55C-4900-AA41-99D7F83CE79D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43:38.818" v="14294"/>
        <pc:sldMkLst>
          <pc:docMk/>
          <pc:sldMk cId="247763362" sldId="327"/>
        </pc:sldMkLst>
        <pc:spChg chg="mod">
          <ac:chgData name="Martin" userId="e9a878aa-f6a1-47b0-98b0-0f2d038f1f0c" providerId="ADAL" clId="{728E16A8-30B5-4B4F-92BE-D22C0F38B2E3}" dt="2021-08-06T13:51:52.703" v="632" actId="20577"/>
          <ac:spMkLst>
            <pc:docMk/>
            <pc:sldMk cId="247763362" sldId="327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3:21:14.277" v="13380" actId="20577"/>
          <ac:spMkLst>
            <pc:docMk/>
            <pc:sldMk cId="247763362" sldId="327"/>
            <ac:spMk id="3" creationId="{07ABD4F9-2CD0-4D05-AAFC-53FAB6EADFBD}"/>
          </ac:spMkLst>
        </pc:spChg>
        <pc:graphicFrameChg chg="add del mod modGraphic">
          <ac:chgData name="Martin" userId="e9a878aa-f6a1-47b0-98b0-0f2d038f1f0c" providerId="ADAL" clId="{728E16A8-30B5-4B4F-92BE-D22C0F38B2E3}" dt="2021-08-06T14:03:20.603" v="793" actId="478"/>
          <ac:graphicFrameMkLst>
            <pc:docMk/>
            <pc:sldMk cId="247763362" sldId="327"/>
            <ac:graphicFrameMk id="8" creationId="{F47CFEB0-8611-4DA8-A2FA-8033E98AD708}"/>
          </ac:graphicFrameMkLst>
        </pc:graphicFrameChg>
        <pc:graphicFrameChg chg="add del mod modGraphic">
          <ac:chgData name="Martin" userId="e9a878aa-f6a1-47b0-98b0-0f2d038f1f0c" providerId="ADAL" clId="{728E16A8-30B5-4B4F-92BE-D22C0F38B2E3}" dt="2021-08-06T14:17:42.492" v="910" actId="478"/>
          <ac:graphicFrameMkLst>
            <pc:docMk/>
            <pc:sldMk cId="247763362" sldId="327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7763362" sldId="327"/>
            <ac:picMk id="4" creationId="{23329498-5803-424E-AB68-775DBC8C6AA1}"/>
          </ac:picMkLst>
        </pc:picChg>
        <pc:picChg chg="del">
          <ac:chgData name="Martin" userId="e9a878aa-f6a1-47b0-98b0-0f2d038f1f0c" providerId="ADAL" clId="{728E16A8-30B5-4B4F-92BE-D22C0F38B2E3}" dt="2021-08-06T13:52:30.800" v="633" actId="478"/>
          <ac:picMkLst>
            <pc:docMk/>
            <pc:sldMk cId="247763362" sldId="327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3:08.565" v="14293"/>
          <ac:picMkLst>
            <pc:docMk/>
            <pc:sldMk cId="247763362" sldId="327"/>
            <ac:picMk id="5" creationId="{FA4AE8D2-8511-4119-88C6-49208DC6C33A}"/>
          </ac:picMkLst>
        </pc:picChg>
        <pc:picChg chg="add del mod">
          <ac:chgData name="Martin" userId="e9a878aa-f6a1-47b0-98b0-0f2d038f1f0c" providerId="ADAL" clId="{728E16A8-30B5-4B4F-92BE-D22C0F38B2E3}" dt="2021-08-06T13:55:16.627" v="723" actId="478"/>
          <ac:picMkLst>
            <pc:docMk/>
            <pc:sldMk cId="247763362" sldId="327"/>
            <ac:picMk id="6" creationId="{527461AE-5374-4E2F-B28B-F918D215CED3}"/>
          </ac:picMkLst>
        </pc:picChg>
        <pc:picChg chg="add del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6" creationId="{A565446D-5F66-48DF-89BA-2B20DBEE9CE8}"/>
          </ac:picMkLst>
        </pc:picChg>
        <pc:picChg chg="add mod">
          <ac:chgData name="Martin" userId="e9a878aa-f6a1-47b0-98b0-0f2d038f1f0c" providerId="ADAL" clId="{728E16A8-30B5-4B4F-92BE-D22C0F38B2E3}" dt="2021-08-06T14:17:47.279" v="912" actId="1076"/>
          <ac:picMkLst>
            <pc:docMk/>
            <pc:sldMk cId="247763362" sldId="327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8" creationId="{5666B9EF-B630-4602-88E0-367809313E64}"/>
          </ac:picMkLst>
        </pc:picChg>
      </pc:sldChg>
      <pc:sldChg chg="add del">
        <pc:chgData name="Martin" userId="e9a878aa-f6a1-47b0-98b0-0f2d038f1f0c" providerId="ADAL" clId="{728E16A8-30B5-4B4F-92BE-D22C0F38B2E3}" dt="2021-08-06T13:48:23.246" v="595" actId="47"/>
        <pc:sldMkLst>
          <pc:docMk/>
          <pc:sldMk cId="3321568539" sldId="327"/>
        </pc:sldMkLst>
      </pc:sldChg>
      <pc:sldChg chg="addSp delSp modSp add del mod">
        <pc:chgData name="Martin" userId="e9a878aa-f6a1-47b0-98b0-0f2d038f1f0c" providerId="ADAL" clId="{728E16A8-30B5-4B4F-92BE-D22C0F38B2E3}" dt="2021-08-09T13:01:39.612" v="1384" actId="47"/>
        <pc:sldMkLst>
          <pc:docMk/>
          <pc:sldMk cId="1378036825" sldId="328"/>
        </pc:sldMkLst>
        <pc:picChg chg="add del mod">
          <ac:chgData name="Martin" userId="e9a878aa-f6a1-47b0-98b0-0f2d038f1f0c" providerId="ADAL" clId="{728E16A8-30B5-4B4F-92BE-D22C0F38B2E3}" dt="2021-08-06T13:55:41.430" v="729" actId="478"/>
          <ac:picMkLst>
            <pc:docMk/>
            <pc:sldMk cId="1378036825" sldId="328"/>
            <ac:picMk id="4" creationId="{87BC17B3-F83E-46AA-B942-A51E6380C1FB}"/>
          </ac:picMkLst>
        </pc:picChg>
        <pc:picChg chg="add del mod">
          <ac:chgData name="Martin" userId="e9a878aa-f6a1-47b0-98b0-0f2d038f1f0c" providerId="ADAL" clId="{728E16A8-30B5-4B4F-92BE-D22C0F38B2E3}" dt="2021-08-06T13:55:53.233" v="732" actId="478"/>
          <ac:picMkLst>
            <pc:docMk/>
            <pc:sldMk cId="1378036825" sldId="328"/>
            <ac:picMk id="5" creationId="{945E4C98-8018-4505-A20A-9FDC1E3F90DF}"/>
          </ac:picMkLst>
        </pc:picChg>
        <pc:picChg chg="add mod">
          <ac:chgData name="Martin" userId="e9a878aa-f6a1-47b0-98b0-0f2d038f1f0c" providerId="ADAL" clId="{728E16A8-30B5-4B4F-92BE-D22C0F38B2E3}" dt="2021-08-06T13:56:15.572" v="738" actId="1076"/>
          <ac:picMkLst>
            <pc:docMk/>
            <pc:sldMk cId="1378036825" sldId="328"/>
            <ac:picMk id="6" creationId="{0A1FFC78-87A4-4EC0-BB00-7460488AD198}"/>
          </ac:picMkLst>
        </pc:picChg>
        <pc:picChg chg="del">
          <ac:chgData name="Martin" userId="e9a878aa-f6a1-47b0-98b0-0f2d038f1f0c" providerId="ADAL" clId="{728E16A8-30B5-4B4F-92BE-D22C0F38B2E3}" dt="2021-08-06T13:55:37.296" v="727" actId="478"/>
          <ac:picMkLst>
            <pc:docMk/>
            <pc:sldMk cId="1378036825" sldId="328"/>
            <ac:picMk id="2050" creationId="{4D0CECCD-195E-4C98-9376-D44EEEA01F2B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859785153" sldId="329"/>
        </pc:sldMkLst>
        <pc:spChg chg="mod">
          <ac:chgData name="Martin" userId="e9a878aa-f6a1-47b0-98b0-0f2d038f1f0c" providerId="ADAL" clId="{728E16A8-30B5-4B4F-92BE-D22C0F38B2E3}" dt="2021-08-06T13:58:21.465" v="761" actId="20577"/>
          <ac:spMkLst>
            <pc:docMk/>
            <pc:sldMk cId="859785153" sldId="329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58:16.039" v="744" actId="478"/>
          <ac:spMkLst>
            <pc:docMk/>
            <pc:sldMk cId="859785153" sldId="329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16:56.525" v="908" actId="12"/>
          <ac:spMkLst>
            <pc:docMk/>
            <pc:sldMk cId="859785153" sldId="329"/>
            <ac:spMk id="4" creationId="{CD62A915-5F7D-402A-BBA9-6CB7BF5A6D12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3" creationId="{1EA15024-8DAD-42D2-914B-12C428C090C5}"/>
          </ac:picMkLst>
        </pc:picChg>
        <pc:picChg chg="add mod">
          <ac:chgData name="Martin" userId="e9a878aa-f6a1-47b0-98b0-0f2d038f1f0c" providerId="ADAL" clId="{728E16A8-30B5-4B4F-92BE-D22C0F38B2E3}" dt="2021-08-06T13:58:23.745" v="762" actId="1076"/>
          <ac:picMkLst>
            <pc:docMk/>
            <pc:sldMk cId="859785153" sldId="329"/>
            <ac:picMk id="5" creationId="{005B576D-EBB8-419D-9A5F-77FC01D21775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6" creationId="{DDD736ED-B3EA-4CC8-9C40-1F6869EAFC24}"/>
          </ac:picMkLst>
        </pc:picChg>
        <pc:picChg chg="del">
          <ac:chgData name="Martin" userId="e9a878aa-f6a1-47b0-98b0-0f2d038f1f0c" providerId="ADAL" clId="{728E16A8-30B5-4B4F-92BE-D22C0F38B2E3}" dt="2021-08-06T13:58:08.602" v="743" actId="478"/>
          <ac:picMkLst>
            <pc:docMk/>
            <pc:sldMk cId="859785153" sldId="329"/>
            <ac:picMk id="7" creationId="{A5C92564-F691-4FDA-AA33-F57962D91809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2431212464" sldId="330"/>
        </pc:sldMkLst>
        <pc:spChg chg="del">
          <ac:chgData name="Martin" userId="e9a878aa-f6a1-47b0-98b0-0f2d038f1f0c" providerId="ADAL" clId="{728E16A8-30B5-4B4F-92BE-D22C0F38B2E3}" dt="2021-08-06T14:03:15.253" v="791" actId="478"/>
          <ac:spMkLst>
            <pc:docMk/>
            <pc:sldMk cId="2431212464" sldId="330"/>
            <ac:spMk id="3" creationId="{07ABD4F9-2CD0-4D05-AAFC-53FAB6EADFBD}"/>
          </ac:spMkLst>
        </pc:spChg>
        <pc:graphicFrameChg chg="mod modGraphic">
          <ac:chgData name="Martin" userId="e9a878aa-f6a1-47b0-98b0-0f2d038f1f0c" providerId="ADAL" clId="{728E16A8-30B5-4B4F-92BE-D22C0F38B2E3}" dt="2021-08-06T14:10:09.492" v="883" actId="113"/>
          <ac:graphicFrameMkLst>
            <pc:docMk/>
            <pc:sldMk cId="2431212464" sldId="330"/>
            <ac:graphicFrameMk id="8" creationId="{F47CFEB0-8611-4DA8-A2FA-8033E98AD708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3" creationId="{CE10F71B-8272-4DF7-9EAC-7DA217E0E337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4" creationId="{F5E34950-E059-4723-9D2F-5DD3C2403207}"/>
          </ac:picMkLst>
        </pc:picChg>
        <pc:picChg chg="add mod">
          <ac:chgData name="Martin" userId="e9a878aa-f6a1-47b0-98b0-0f2d038f1f0c" providerId="ADAL" clId="{728E16A8-30B5-4B4F-92BE-D22C0F38B2E3}" dt="2021-08-06T14:07:57.963" v="837" actId="14100"/>
          <ac:picMkLst>
            <pc:docMk/>
            <pc:sldMk cId="2431212464" sldId="330"/>
            <ac:picMk id="5" creationId="{AE9A3CED-44A1-40BE-B53C-B4E79E2D7E8A}"/>
          </ac:picMkLst>
        </pc:picChg>
        <pc:picChg chg="del">
          <ac:chgData name="Martin" userId="e9a878aa-f6a1-47b0-98b0-0f2d038f1f0c" providerId="ADAL" clId="{728E16A8-30B5-4B4F-92BE-D22C0F38B2E3}" dt="2021-08-06T14:03:16.103" v="792" actId="478"/>
          <ac:picMkLst>
            <pc:docMk/>
            <pc:sldMk cId="2431212464" sldId="330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06T14:07:46.082" v="835" actId="1076"/>
          <ac:picMkLst>
            <pc:docMk/>
            <pc:sldMk cId="2431212464" sldId="330"/>
            <ac:picMk id="9" creationId="{8186436C-E749-472C-B78B-4BF5A953BE78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562346185" sldId="331"/>
        </pc:sldMkLst>
        <pc:spChg chg="del">
          <ac:chgData name="Martin" userId="e9a878aa-f6a1-47b0-98b0-0f2d038f1f0c" providerId="ADAL" clId="{728E16A8-30B5-4B4F-92BE-D22C0F38B2E3}" dt="2021-08-06T14:17:55.080" v="913" actId="478"/>
          <ac:spMkLst>
            <pc:docMk/>
            <pc:sldMk cId="562346185" sldId="331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9T12:24:24.854" v="1262" actId="207"/>
          <ac:spMkLst>
            <pc:docMk/>
            <pc:sldMk cId="562346185" sldId="331"/>
            <ac:spMk id="4" creationId="{9BB89D4E-6BB9-4EEA-8FD8-D02665F54C5D}"/>
          </ac:spMkLst>
        </pc:spChg>
        <pc:spChg chg="add mod">
          <ac:chgData name="Martin" userId="e9a878aa-f6a1-47b0-98b0-0f2d038f1f0c" providerId="ADAL" clId="{728E16A8-30B5-4B4F-92BE-D22C0F38B2E3}" dt="2021-08-09T12:24:07.116" v="1258" actId="1076"/>
          <ac:spMkLst>
            <pc:docMk/>
            <pc:sldMk cId="562346185" sldId="331"/>
            <ac:spMk id="5" creationId="{C7DD5132-DE6D-4FD2-9DAF-FB61700468CA}"/>
          </ac:spMkLst>
        </pc:spChg>
        <pc:spChg chg="add mod">
          <ac:chgData name="Martin" userId="e9a878aa-f6a1-47b0-98b0-0f2d038f1f0c" providerId="ADAL" clId="{728E16A8-30B5-4B4F-92BE-D22C0F38B2E3}" dt="2021-08-11T18:02:11.843" v="1839" actId="207"/>
          <ac:spMkLst>
            <pc:docMk/>
            <pc:sldMk cId="562346185" sldId="331"/>
            <ac:spMk id="26" creationId="{68F0C548-6A13-4290-9A31-7D401F2872B9}"/>
          </ac:spMkLst>
        </pc:spChg>
        <pc:spChg chg="add mod">
          <ac:chgData name="Martin" userId="e9a878aa-f6a1-47b0-98b0-0f2d038f1f0c" providerId="ADAL" clId="{728E16A8-30B5-4B4F-92BE-D22C0F38B2E3}" dt="2021-08-11T18:02:26.108" v="1843" actId="1076"/>
          <ac:spMkLst>
            <pc:docMk/>
            <pc:sldMk cId="562346185" sldId="331"/>
            <ac:spMk id="27" creationId="{5931AB9D-4D4C-47DB-BB29-3257AF0E176D}"/>
          </ac:spMkLst>
        </pc:spChg>
        <pc:graphicFrameChg chg="mod modGraphic">
          <ac:chgData name="Martin" userId="e9a878aa-f6a1-47b0-98b0-0f2d038f1f0c" providerId="ADAL" clId="{728E16A8-30B5-4B4F-92BE-D22C0F38B2E3}" dt="2021-08-09T12:26:33.728" v="1270" actId="207"/>
          <ac:graphicFrameMkLst>
            <pc:docMk/>
            <pc:sldMk cId="562346185" sldId="331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3" creationId="{BF804D33-5DB2-428E-835E-E0CF0B96FEC6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8" creationId="{3EAF9AA1-6AEA-4BBF-9EDF-DBADC3262B13}"/>
          </ac:picMkLst>
        </pc:picChg>
        <pc:cxnChg chg="add mod">
          <ac:chgData name="Martin" userId="e9a878aa-f6a1-47b0-98b0-0f2d038f1f0c" providerId="ADAL" clId="{728E16A8-30B5-4B4F-92BE-D22C0F38B2E3}" dt="2021-08-11T18:00:50.639" v="1817" actId="1076"/>
          <ac:cxnSpMkLst>
            <pc:docMk/>
            <pc:sldMk cId="562346185" sldId="331"/>
            <ac:cxnSpMk id="6" creationId="{A70446BD-1163-42C5-B026-FBD300FB7077}"/>
          </ac:cxnSpMkLst>
        </pc:cxnChg>
        <pc:cxnChg chg="add mod">
          <ac:chgData name="Martin" userId="e9a878aa-f6a1-47b0-98b0-0f2d038f1f0c" providerId="ADAL" clId="{728E16A8-30B5-4B4F-92BE-D22C0F38B2E3}" dt="2021-08-11T18:01:01.249" v="1820" actId="1036"/>
          <ac:cxnSpMkLst>
            <pc:docMk/>
            <pc:sldMk cId="562346185" sldId="331"/>
            <ac:cxnSpMk id="13" creationId="{D9EEE5E5-68BE-46F3-9CE5-DF030E6543ED}"/>
          </ac:cxnSpMkLst>
        </pc:cxnChg>
        <pc:cxnChg chg="add mod">
          <ac:chgData name="Martin" userId="e9a878aa-f6a1-47b0-98b0-0f2d038f1f0c" providerId="ADAL" clId="{728E16A8-30B5-4B4F-92BE-D22C0F38B2E3}" dt="2021-08-11T18:01:07.894" v="1822" actId="1076"/>
          <ac:cxnSpMkLst>
            <pc:docMk/>
            <pc:sldMk cId="562346185" sldId="331"/>
            <ac:cxnSpMk id="16" creationId="{21A21EDD-B04F-4768-AE35-4285096D0BFA}"/>
          </ac:cxnSpMkLst>
        </pc:cxnChg>
        <pc:cxnChg chg="add mod">
          <ac:chgData name="Martin" userId="e9a878aa-f6a1-47b0-98b0-0f2d038f1f0c" providerId="ADAL" clId="{728E16A8-30B5-4B4F-92BE-D22C0F38B2E3}" dt="2021-08-11T18:01:42.401" v="1835" actId="14100"/>
          <ac:cxnSpMkLst>
            <pc:docMk/>
            <pc:sldMk cId="562346185" sldId="331"/>
            <ac:cxnSpMk id="17" creationId="{E8FAD219-0FEF-4A5D-A15B-3B2151033C62}"/>
          </ac:cxnSpMkLst>
        </pc:cxnChg>
        <pc:cxnChg chg="add mod">
          <ac:chgData name="Martin" userId="e9a878aa-f6a1-47b0-98b0-0f2d038f1f0c" providerId="ADAL" clId="{728E16A8-30B5-4B4F-92BE-D22C0F38B2E3}" dt="2021-08-11T18:01:39.607" v="1834" actId="1036"/>
          <ac:cxnSpMkLst>
            <pc:docMk/>
            <pc:sldMk cId="562346185" sldId="331"/>
            <ac:cxnSpMk id="20" creationId="{BFCA5E52-95D6-4BDE-9199-EBF953B14A09}"/>
          </ac:cxnSpMkLst>
        </pc:cxnChg>
        <pc:cxnChg chg="add mod">
          <ac:chgData name="Martin" userId="e9a878aa-f6a1-47b0-98b0-0f2d038f1f0c" providerId="ADAL" clId="{728E16A8-30B5-4B4F-92BE-D22C0F38B2E3}" dt="2021-08-11T18:01:47.599" v="1837" actId="1076"/>
          <ac:cxnSpMkLst>
            <pc:docMk/>
            <pc:sldMk cId="562346185" sldId="331"/>
            <ac:cxnSpMk id="25" creationId="{7B0D3763-3F98-45A2-A067-322A481C2377}"/>
          </ac:cxnSpMkLst>
        </pc:cxnChg>
      </pc:sldChg>
      <pc:sldChg chg="addSp delSp modSp add mod modClrScheme modAnim chgLayout modNotesTx">
        <pc:chgData name="Martin" userId="e9a878aa-f6a1-47b0-98b0-0f2d038f1f0c" providerId="ADAL" clId="{728E16A8-30B5-4B4F-92BE-D22C0F38B2E3}" dt="2021-08-13T15:29:07.233" v="14283"/>
        <pc:sldMkLst>
          <pc:docMk/>
          <pc:sldMk cId="3171072494" sldId="332"/>
        </pc:sldMkLst>
        <pc:spChg chg="mod">
          <ac:chgData name="Martin" userId="e9a878aa-f6a1-47b0-98b0-0f2d038f1f0c" providerId="ADAL" clId="{728E16A8-30B5-4B4F-92BE-D22C0F38B2E3}" dt="2021-08-06T14:48:30.561" v="1125" actId="255"/>
          <ac:spMkLst>
            <pc:docMk/>
            <pc:sldMk cId="3171072494" sldId="33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4:42:42.588" v="1061" actId="478"/>
          <ac:spMkLst>
            <pc:docMk/>
            <pc:sldMk cId="3171072494" sldId="332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47:19.460" v="1119" actId="692"/>
          <ac:spMkLst>
            <pc:docMk/>
            <pc:sldMk cId="3171072494" sldId="332"/>
            <ac:spMk id="5" creationId="{B1E1ADB4-A0BD-4C71-B550-616A60FFB32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9" creationId="{58D0749A-2C0D-4E8E-94FB-327BBC31609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1" creationId="{0798775F-C113-45AF-99A4-1A3D4C1F6328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3" creationId="{4623A9C5-DBE8-4321-9127-14F3EB65293E}"/>
          </ac:spMkLst>
        </pc:spChg>
        <pc:graphicFrameChg chg="add mod modGraphic">
          <ac:chgData name="Martin" userId="e9a878aa-f6a1-47b0-98b0-0f2d038f1f0c" providerId="ADAL" clId="{728E16A8-30B5-4B4F-92BE-D22C0F38B2E3}" dt="2021-08-06T14:45:43.407" v="1097" actId="122"/>
          <ac:graphicFrameMkLst>
            <pc:docMk/>
            <pc:sldMk cId="3171072494" sldId="332"/>
            <ac:graphicFrameMk id="4" creationId="{F02FCB06-B125-4C27-BBFA-13143E12EC4F}"/>
          </ac:graphicFrameMkLst>
        </pc:graphicFrame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3" creationId="{D2F798F7-D0D2-4E1B-804E-D04F6436380B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6" creationId="{FAE35DAF-DB0A-423A-B24F-4FD566BDC06C}"/>
          </ac:picMkLst>
        </pc:picChg>
        <pc:picChg chg="del">
          <ac:chgData name="Martin" userId="e9a878aa-f6a1-47b0-98b0-0f2d038f1f0c" providerId="ADAL" clId="{728E16A8-30B5-4B4F-92BE-D22C0F38B2E3}" dt="2021-08-06T14:42:43.102" v="1062" actId="478"/>
          <ac:picMkLst>
            <pc:docMk/>
            <pc:sldMk cId="3171072494" sldId="332"/>
            <ac:picMk id="7" creationId="{A5C92564-F691-4FDA-AA33-F57962D91809}"/>
          </ac:picMkLst>
        </pc:picChg>
      </pc:sldChg>
      <pc:sldChg chg="add del">
        <pc:chgData name="Martin" userId="e9a878aa-f6a1-47b0-98b0-0f2d038f1f0c" providerId="ADAL" clId="{728E16A8-30B5-4B4F-92BE-D22C0F38B2E3}" dt="2021-08-06T14:42:13.246" v="1041" actId="47"/>
        <pc:sldMkLst>
          <pc:docMk/>
          <pc:sldMk cId="3865327687" sldId="332"/>
        </pc:sldMkLst>
      </pc:sldChg>
      <pc:sldChg chg="addSp delSp modSp add mod delAnim modNotesTx">
        <pc:chgData name="Martin" userId="e9a878aa-f6a1-47b0-98b0-0f2d038f1f0c" providerId="ADAL" clId="{728E16A8-30B5-4B4F-92BE-D22C0F38B2E3}" dt="2021-08-13T15:31:49.620" v="14284"/>
        <pc:sldMkLst>
          <pc:docMk/>
          <pc:sldMk cId="1603331849" sldId="333"/>
        </pc:sldMkLst>
        <pc:spChg chg="mod">
          <ac:chgData name="Martin" userId="e9a878aa-f6a1-47b0-98b0-0f2d038f1f0c" providerId="ADAL" clId="{728E16A8-30B5-4B4F-92BE-D22C0F38B2E3}" dt="2021-08-06T16:14:53.610" v="1137" actId="20577"/>
          <ac:spMkLst>
            <pc:docMk/>
            <pc:sldMk cId="1603331849" sldId="333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6:14:58.440" v="1139" actId="478"/>
          <ac:spMkLst>
            <pc:docMk/>
            <pc:sldMk cId="1603331849" sldId="333"/>
            <ac:spMk id="5" creationId="{B1E1ADB4-A0BD-4C71-B550-616A60FFB320}"/>
          </ac:spMkLst>
        </pc:spChg>
        <pc:graphicFrameChg chg="del">
          <ac:chgData name="Martin" userId="e9a878aa-f6a1-47b0-98b0-0f2d038f1f0c" providerId="ADAL" clId="{728E16A8-30B5-4B4F-92BE-D22C0F38B2E3}" dt="2021-08-06T16:14:55.677" v="1138" actId="478"/>
          <ac:graphicFrameMkLst>
            <pc:docMk/>
            <pc:sldMk cId="1603331849" sldId="333"/>
            <ac:graphicFrameMk id="4" creationId="{F02FCB06-B125-4C27-BBFA-13143E12EC4F}"/>
          </ac:graphicFrameMkLst>
        </pc:graphicFrameChg>
        <pc:graphicFrameChg chg="add del mod">
          <ac:chgData name="Martin" userId="e9a878aa-f6a1-47b0-98b0-0f2d038f1f0c" providerId="ADAL" clId="{728E16A8-30B5-4B4F-92BE-D22C0F38B2E3}" dt="2021-08-10T15:37:49.265" v="1388" actId="478"/>
          <ac:graphicFrameMkLst>
            <pc:docMk/>
            <pc:sldMk cId="1603331849" sldId="333"/>
            <ac:graphicFrameMk id="6" creationId="{E60296CF-29D7-4C17-B508-5A7966706B2F}"/>
          </ac:graphicFrameMkLst>
        </pc:graphicFrameChg>
        <pc:picChg chg="add mod">
          <ac:chgData name="Martin" userId="e9a878aa-f6a1-47b0-98b0-0f2d038f1f0c" providerId="ADAL" clId="{728E16A8-30B5-4B4F-92BE-D22C0F38B2E3}" dt="2021-08-10T15:37:58.246" v="1391" actId="1036"/>
          <ac:picMkLst>
            <pc:docMk/>
            <pc:sldMk cId="1603331849" sldId="333"/>
            <ac:picMk id="3" creationId="{BB566E11-9010-41BD-BCA4-7DA743A08392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03331849" sldId="333"/>
            <ac:picMk id="4" creationId="{B33097E7-58A7-4C7F-ADF6-D15DD2C8694B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5" creationId="{F9A4C4D2-4986-4A69-B7E8-362827F98ABB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6" creationId="{8817F7E7-B7C5-4585-88C6-C02BD6FD217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1:49.620" v="14284"/>
        <pc:sldMkLst>
          <pc:docMk/>
          <pc:sldMk cId="1257636838" sldId="334"/>
        </pc:sldMkLst>
        <pc:spChg chg="mod">
          <ac:chgData name="Martin" userId="e9a878aa-f6a1-47b0-98b0-0f2d038f1f0c" providerId="ADAL" clId="{728E16A8-30B5-4B4F-92BE-D22C0F38B2E3}" dt="2021-08-06T16:15:05.674" v="1155" actId="20577"/>
          <ac:spMkLst>
            <pc:docMk/>
            <pc:sldMk cId="1257636838" sldId="33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9:25:11.527" v="2561" actId="20577"/>
          <ac:spMkLst>
            <pc:docMk/>
            <pc:sldMk cId="1257636838" sldId="334"/>
            <ac:spMk id="4" creationId="{9063B0CD-0D7A-476E-9545-6371ADE24CC0}"/>
          </ac:spMkLst>
        </pc:spChg>
        <pc:graphicFrameChg chg="add mod">
          <ac:chgData name="Martin" userId="e9a878aa-f6a1-47b0-98b0-0f2d038f1f0c" providerId="ADAL" clId="{728E16A8-30B5-4B4F-92BE-D22C0F38B2E3}" dt="2021-08-11T19:05:30.819" v="2362" actId="2711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3" creationId="{4D9838DD-57D2-4B62-A002-7264C4D766F8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6" creationId="{1092DC41-B42B-43FC-9112-D6AFA1C7F73C}"/>
          </ac:picMkLst>
        </pc:picChg>
      </pc:sldChg>
      <pc:sldChg chg="new del">
        <pc:chgData name="Martin" userId="e9a878aa-f6a1-47b0-98b0-0f2d038f1f0c" providerId="ADAL" clId="{728E16A8-30B5-4B4F-92BE-D22C0F38B2E3}" dt="2021-08-10T15:40:27.686" v="1392" actId="47"/>
        <pc:sldMkLst>
          <pc:docMk/>
          <pc:sldMk cId="291525936" sldId="335"/>
        </pc:sldMkLst>
      </pc:sldChg>
      <pc:sldChg chg="addSp delSp modSp add mod modNotesTx">
        <pc:chgData name="Martin" userId="e9a878aa-f6a1-47b0-98b0-0f2d038f1f0c" providerId="ADAL" clId="{728E16A8-30B5-4B4F-92BE-D22C0F38B2E3}" dt="2021-08-13T15:29:07.233" v="14283"/>
        <pc:sldMkLst>
          <pc:docMk/>
          <pc:sldMk cId="1649758688" sldId="335"/>
        </pc:sldMkLst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9" creationId="{FEB5DC87-22EC-4096-B520-F3C1754014A8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7" creationId="{07019C3A-D2EB-49E5-907A-A4DB295E4682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8" creationId="{BD22DBAF-1738-4E1A-83A2-F890A514773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4" creationId="{13A9286C-CD7E-41E7-B71E-3AE14F1C4506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6" creationId="{C4F68971-E851-48B0-8C54-DB7C09D6CBB4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7" creationId="{80C70D95-24B3-40AB-A6B8-A4F403DD61B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8" creationId="{66542124-05B3-4A72-8010-49163EF4F1AB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9" creationId="{2EC04FD5-0E58-44B4-BAAB-D66A4C95A538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30" creationId="{FB8CB1E3-E87B-4F61-878E-4A3D2C1888BF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3" creationId="{69B4D833-87E1-4C2E-A047-58C1EE474171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4" creationId="{08FE5A2A-EA7C-4656-A369-1E58842FA96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5" creationId="{42705DCD-5265-4B3A-872D-EB667D53828A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6" creationId="{C7602E2C-5B37-4EFC-B7CA-6FC99E121077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8" creationId="{A85A80B5-278F-477A-B03B-6968C6748E59}"/>
          </ac:picMkLst>
        </pc:picChg>
        <pc:picChg chg="del">
          <ac:chgData name="Martin" userId="e9a878aa-f6a1-47b0-98b0-0f2d038f1f0c" providerId="ADAL" clId="{728E16A8-30B5-4B4F-92BE-D22C0F38B2E3}" dt="2021-08-10T15:40:38.203" v="1394" actId="478"/>
          <ac:picMkLst>
            <pc:docMk/>
            <pc:sldMk cId="1649758688" sldId="335"/>
            <ac:picMk id="23" creationId="{DE467832-CA5A-4954-8B9A-62424419835F}"/>
          </ac:picMkLst>
        </pc:pic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11" creationId="{9C7E71AF-4455-4158-99EC-A42ADFAE1ACC}"/>
          </ac:cxnSpMkLst>
        </pc:cxn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22" creationId="{8BF666EB-71A4-4EF7-B79A-BE41ACEE2C7B}"/>
          </ac:cxnSpMkLst>
        </pc:cxnChg>
      </pc:sldChg>
      <pc:sldChg chg="addSp delSp modSp add modNotesTx">
        <pc:chgData name="Martin" userId="e9a878aa-f6a1-47b0-98b0-0f2d038f1f0c" providerId="ADAL" clId="{728E16A8-30B5-4B4F-92BE-D22C0F38B2E3}" dt="2021-08-13T15:39:49.595" v="14289"/>
        <pc:sldMkLst>
          <pc:docMk/>
          <pc:sldMk cId="677170637" sldId="336"/>
        </pc:sldMkLst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677170637" sldId="336"/>
            <ac:picMk id="3" creationId="{012802A4-4346-4EF9-9B6D-3A0E1B66117A}"/>
          </ac:picMkLst>
        </pc:picChg>
        <pc:picChg chg="add del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4" creationId="{EA29D73A-2BA8-4E52-9EEC-684F16CFE137}"/>
          </ac:picMkLst>
        </pc:picChg>
        <pc:picChg chg="add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5" creationId="{887B9EF0-C654-4FE9-BBBA-202E5CB071A2}"/>
          </ac:picMkLst>
        </pc:picChg>
      </pc:sldChg>
      <pc:sldChg chg="new del">
        <pc:chgData name="Martin" userId="e9a878aa-f6a1-47b0-98b0-0f2d038f1f0c" providerId="ADAL" clId="{728E16A8-30B5-4B4F-92BE-D22C0F38B2E3}" dt="2021-08-10T15:48:23.675" v="1498" actId="47"/>
        <pc:sldMkLst>
          <pc:docMk/>
          <pc:sldMk cId="3030408151" sldId="336"/>
        </pc:sldMkLst>
      </pc:sldChg>
      <pc:sldChg chg="addSp delSp modSp add mod modAnim modNotesTx">
        <pc:chgData name="Martin" userId="e9a878aa-f6a1-47b0-98b0-0f2d038f1f0c" providerId="ADAL" clId="{728E16A8-30B5-4B4F-92BE-D22C0F38B2E3}" dt="2021-08-13T15:56:12.946" v="14296"/>
        <pc:sldMkLst>
          <pc:docMk/>
          <pc:sldMk cId="3297456071" sldId="337"/>
        </pc:sldMkLst>
        <pc:spChg chg="mod">
          <ac:chgData name="Martin" userId="e9a878aa-f6a1-47b0-98b0-0f2d038f1f0c" providerId="ADAL" clId="{728E16A8-30B5-4B4F-92BE-D22C0F38B2E3}" dt="2021-08-11T18:57:28.506" v="1922" actId="26606"/>
          <ac:spMkLst>
            <pc:docMk/>
            <pc:sldMk cId="3297456071" sldId="337"/>
            <ac:spMk id="2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297456071" sldId="337"/>
            <ac:picMk id="3" creationId="{467DEFD6-7CCB-4BED-813F-FD844DC4BDAE}"/>
          </ac:picMkLst>
        </pc:picChg>
        <pc:picChg chg="del">
          <ac:chgData name="Martin" userId="e9a878aa-f6a1-47b0-98b0-0f2d038f1f0c" providerId="ADAL" clId="{728E16A8-30B5-4B4F-92BE-D22C0F38B2E3}" dt="2021-08-11T18:53:10.706" v="1919" actId="478"/>
          <ac:picMkLst>
            <pc:docMk/>
            <pc:sldMk cId="3297456071" sldId="337"/>
            <ac:picMk id="3" creationId="{BB566E11-9010-41BD-BCA4-7DA743A08392}"/>
          </ac:picMkLst>
        </pc:picChg>
        <pc:picChg chg="add mod modCrop">
          <ac:chgData name="Martin" userId="e9a878aa-f6a1-47b0-98b0-0f2d038f1f0c" providerId="ADAL" clId="{728E16A8-30B5-4B4F-92BE-D22C0F38B2E3}" dt="2021-08-11T18:59:13.847" v="2145" actId="14100"/>
          <ac:picMkLst>
            <pc:docMk/>
            <pc:sldMk cId="3297456071" sldId="337"/>
            <ac:picMk id="4" creationId="{F1EBF20E-3A48-4426-BDCD-C974F7434F3A}"/>
          </ac:picMkLst>
        </pc:picChg>
        <pc:picChg chg="add mod modCrop">
          <ac:chgData name="Martin" userId="e9a878aa-f6a1-47b0-98b0-0f2d038f1f0c" providerId="ADAL" clId="{728E16A8-30B5-4B4F-92BE-D22C0F38B2E3}" dt="2021-08-11T19:02:18.171" v="2349" actId="1076"/>
          <ac:picMkLst>
            <pc:docMk/>
            <pc:sldMk cId="3297456071" sldId="337"/>
            <ac:picMk id="5" creationId="{A561DA98-6246-4808-9C95-EF2E518BCE2A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3297456071" sldId="337"/>
            <ac:picMk id="6" creationId="{1F1F475C-A158-4113-8AB9-D3B8E453A313}"/>
          </ac:picMkLst>
        </pc:picChg>
        <pc:picChg chg="add del mod">
          <ac:chgData name="Martin" userId="e9a878aa-f6a1-47b0-98b0-0f2d038f1f0c" providerId="ADAL" clId="{728E16A8-30B5-4B4F-92BE-D22C0F38B2E3}" dt="2021-08-13T15:55:38.400" v="14295"/>
          <ac:picMkLst>
            <pc:docMk/>
            <pc:sldMk cId="3297456071" sldId="337"/>
            <ac:picMk id="7" creationId="{8A4751DD-1AF4-4A23-88D2-AA4D8C6AFC3D}"/>
          </ac:picMkLst>
        </pc:picChg>
        <pc:picChg chg="add del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8" creationId="{DE50380C-C759-4830-AC75-EA25E745349B}"/>
          </ac:picMkLst>
        </pc:picChg>
        <pc:picChg chg="add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9" creationId="{3F68D0C3-2F81-4FB6-8276-C3E80439B155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708431697" sldId="338"/>
        </pc:sldMkLst>
        <pc:spChg chg="del">
          <ac:chgData name="Martin" userId="e9a878aa-f6a1-47b0-98b0-0f2d038f1f0c" providerId="ADAL" clId="{728E16A8-30B5-4B4F-92BE-D22C0F38B2E3}" dt="2021-08-11T19:08:43.744" v="2452" actId="478"/>
          <ac:spMkLst>
            <pc:docMk/>
            <pc:sldMk cId="2708431697" sldId="338"/>
            <ac:spMk id="4" creationId="{9063B0CD-0D7A-476E-9545-6371ADE24CC0}"/>
          </ac:spMkLst>
        </pc:spChg>
        <pc:graphicFrameChg chg="del">
          <ac:chgData name="Martin" userId="e9a878aa-f6a1-47b0-98b0-0f2d038f1f0c" providerId="ADAL" clId="{728E16A8-30B5-4B4F-92BE-D22C0F38B2E3}" dt="2021-08-11T19:08:43.744" v="2452" actId="478"/>
          <ac:graphicFrameMkLst>
            <pc:docMk/>
            <pc:sldMk cId="2708431697" sldId="338"/>
            <ac:graphicFrameMk id="3" creationId="{087E8F6F-FFAD-402C-B2FF-830BDACC1B8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4.673" v="2534" actId="113"/>
          <ac:graphicFrameMkLst>
            <pc:docMk/>
            <pc:sldMk cId="2708431697" sldId="338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2708431697" sldId="338"/>
            <ac:picMk id="3" creationId="{E71B3EAA-8972-4079-B4F2-C67CB75BFC65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4" creationId="{FB71E0CB-9DD6-4333-AD05-31EF056985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6" creationId="{5A4722F8-287F-42F5-AE0C-5401AF8AEBAF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819010937" sldId="339"/>
        </pc:sldMkLst>
        <pc:graphicFrameChg chg="add mod">
          <ac:chgData name="Martin" userId="e9a878aa-f6a1-47b0-98b0-0f2d038f1f0c" providerId="ADAL" clId="{728E16A8-30B5-4B4F-92BE-D22C0F38B2E3}" dt="2021-08-11T19:24:37.437" v="2535" actId="113"/>
          <ac:graphicFrameMkLst>
            <pc:docMk/>
            <pc:sldMk cId="819010937" sldId="339"/>
            <ac:graphicFrameMk id="4" creationId="{7C0C0B92-236C-4532-BBC9-E6C03EA2D5BD}"/>
          </ac:graphicFrameMkLst>
        </pc:graphicFrameChg>
        <pc:graphicFrameChg chg="del">
          <ac:chgData name="Martin" userId="e9a878aa-f6a1-47b0-98b0-0f2d038f1f0c" providerId="ADAL" clId="{728E16A8-30B5-4B4F-92BE-D22C0F38B2E3}" dt="2021-08-11T19:11:56.208" v="2473" actId="478"/>
          <ac:graphicFrameMkLst>
            <pc:docMk/>
            <pc:sldMk cId="819010937" sldId="339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3" creationId="{8AC00326-017F-4634-8343-E7DD7FB21851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5" creationId="{47BAB33D-66FE-4ED2-B42D-31C7E5D6E60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1393013368" sldId="340"/>
        </pc:sldMkLst>
        <pc:spChg chg="mod">
          <ac:chgData name="Martin" userId="e9a878aa-f6a1-47b0-98b0-0f2d038f1f0c" providerId="ADAL" clId="{728E16A8-30B5-4B4F-92BE-D22C0F38B2E3}" dt="2021-08-11T19:14:31.236" v="2509" actId="26606"/>
          <ac:spMkLst>
            <pc:docMk/>
            <pc:sldMk cId="1393013368" sldId="340"/>
            <ac:spMk id="2" creationId="{00000000-0000-0000-0000-000000000000}"/>
          </ac:spMkLst>
        </pc:spChg>
        <pc:graphicFrameChg chg="del">
          <ac:chgData name="Martin" userId="e9a878aa-f6a1-47b0-98b0-0f2d038f1f0c" providerId="ADAL" clId="{728E16A8-30B5-4B4F-92BE-D22C0F38B2E3}" dt="2021-08-11T19:14:06.542" v="2504" actId="478"/>
          <ac:graphicFrameMkLst>
            <pc:docMk/>
            <pc:sldMk cId="1393013368" sldId="340"/>
            <ac:graphicFrameMk id="4" creationId="{7C0C0B92-236C-4532-BBC9-E6C03EA2D5B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9.512" v="2536" actId="113"/>
          <ac:graphicFrameMkLst>
            <pc:docMk/>
            <pc:sldMk cId="1393013368" sldId="340"/>
            <ac:graphicFrameMk id="5" creationId="{3BA040F8-10FB-4E61-8026-D8C6A90E7F12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3" creationId="{0B7EED4A-5EF5-42CA-82E9-31582E5818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4" creationId="{31EEDA45-795C-40D9-864B-4F7EC4FF7A54}"/>
          </ac:picMkLst>
        </pc:picChg>
      </pc:sldChg>
      <pc:sldChg chg="addSp delSp modSp add mod">
        <pc:chgData name="Martin" userId="e9a878aa-f6a1-47b0-98b0-0f2d038f1f0c" providerId="ADAL" clId="{728E16A8-30B5-4B4F-92BE-D22C0F38B2E3}" dt="2021-08-11T19:25:57.735" v="2572" actId="20577"/>
        <pc:sldMkLst>
          <pc:docMk/>
          <pc:sldMk cId="2035075829" sldId="341"/>
        </pc:sldMkLst>
        <pc:spChg chg="add mod">
          <ac:chgData name="Martin" userId="e9a878aa-f6a1-47b0-98b0-0f2d038f1f0c" providerId="ADAL" clId="{728E16A8-30B5-4B4F-92BE-D22C0F38B2E3}" dt="2021-08-11T19:25:57.735" v="2572" actId="20577"/>
          <ac:spMkLst>
            <pc:docMk/>
            <pc:sldMk cId="2035075829" sldId="341"/>
            <ac:spMk id="3" creationId="{3B39CA4E-CFE1-4D72-8321-C05CECBB4928}"/>
          </ac:spMkLst>
        </pc:spChg>
        <pc:graphicFrameChg chg="del">
          <ac:chgData name="Martin" userId="e9a878aa-f6a1-47b0-98b0-0f2d038f1f0c" providerId="ADAL" clId="{728E16A8-30B5-4B4F-92BE-D22C0F38B2E3}" dt="2021-08-11T19:25:50.718" v="2563" actId="478"/>
          <ac:graphicFrameMkLst>
            <pc:docMk/>
            <pc:sldMk cId="2035075829" sldId="341"/>
            <ac:graphicFrameMk id="5" creationId="{3BA040F8-10FB-4E61-8026-D8C6A90E7F12}"/>
          </ac:graphicFrameMkLst>
        </pc:graphicFrameChg>
      </pc:sldChg>
      <pc:sldChg chg="modSp add mod">
        <pc:chgData name="Martin" userId="e9a878aa-f6a1-47b0-98b0-0f2d038f1f0c" providerId="ADAL" clId="{728E16A8-30B5-4B4F-92BE-D22C0F38B2E3}" dt="2021-08-11T19:26:22.616" v="2615" actId="20577"/>
        <pc:sldMkLst>
          <pc:docMk/>
          <pc:sldMk cId="1982584987" sldId="342"/>
        </pc:sldMkLst>
        <pc:spChg chg="mod">
          <ac:chgData name="Martin" userId="e9a878aa-f6a1-47b0-98b0-0f2d038f1f0c" providerId="ADAL" clId="{728E16A8-30B5-4B4F-92BE-D22C0F38B2E3}" dt="2021-08-11T19:26:22.616" v="2615" actId="20577"/>
          <ac:spMkLst>
            <pc:docMk/>
            <pc:sldMk cId="1982584987" sldId="342"/>
            <ac:spMk id="3" creationId="{3B39CA4E-CFE1-4D72-8321-C05CECBB4928}"/>
          </ac:spMkLst>
        </pc:sp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655419716" sldId="343"/>
        </pc:sldMkLst>
        <pc:spChg chg="mod">
          <ac:chgData name="Martin" userId="e9a878aa-f6a1-47b0-98b0-0f2d038f1f0c" providerId="ADAL" clId="{728E16A8-30B5-4B4F-92BE-D22C0F38B2E3}" dt="2021-08-11T19:26:52.239" v="2669" actId="20577"/>
          <ac:spMkLst>
            <pc:docMk/>
            <pc:sldMk cId="2655419716" sldId="343"/>
            <ac:spMk id="3" creationId="{3B39CA4E-CFE1-4D72-8321-C05CECBB4928}"/>
          </ac:spMkLst>
        </pc:sp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3" creationId="{21956169-4719-4726-9692-9C9A8B5F7D3C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4" creationId="{D31D76DF-2381-4EB4-B668-A6D5E054B315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34:28.137" v="14285"/>
        <pc:sldMkLst>
          <pc:docMk/>
          <pc:sldMk cId="3222244575" sldId="344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5" creationId="{BAF7A69D-24BB-4461-844C-A43BB670D057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6" creationId="{8B1ABD49-EEC2-4AE5-8655-7980DBB00732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59:00.942" v="14297"/>
        <pc:sldMkLst>
          <pc:docMk/>
          <pc:sldMk cId="454022705" sldId="345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54022705" sldId="345"/>
            <ac:picMk id="3" creationId="{3CC67926-EAD2-4BFF-94DA-A9040C613437}"/>
          </ac:picMkLst>
        </pc:picChg>
        <pc:picChg chg="add del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5" creationId="{503EEEFD-604A-46E3-B6E1-037685033DE5}"/>
          </ac:picMkLst>
        </pc:picChg>
        <pc:picChg chg="add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6" creationId="{EA4FC4CA-6A94-420B-9C8B-A5ECE32672B7}"/>
          </ac:picMkLst>
        </pc:picChg>
      </pc:sldChg>
      <pc:sldChg chg="addSp delSp modSp mod modAnim modNotesTx">
        <pc:chgData name="Martin" userId="e9a878aa-f6a1-47b0-98b0-0f2d038f1f0c" providerId="ADAL" clId="{728E16A8-30B5-4B4F-92BE-D22C0F38B2E3}" dt="2021-08-13T15:34:28.137" v="14285"/>
        <pc:sldMkLst>
          <pc:docMk/>
          <pc:sldMk cId="2720996041" sldId="346"/>
        </pc:sldMkLst>
        <pc:spChg chg="add mod">
          <ac:chgData name="Martin" userId="e9a878aa-f6a1-47b0-98b0-0f2d038f1f0c" providerId="ADAL" clId="{728E16A8-30B5-4B4F-92BE-D22C0F38B2E3}" dt="2021-08-13T13:00:17.392" v="12735" actId="14100"/>
          <ac:spMkLst>
            <pc:docMk/>
            <pc:sldMk cId="2720996041" sldId="346"/>
            <ac:spMk id="3" creationId="{E0FDCA47-990A-4368-8666-BE902F90F138}"/>
          </ac:spMkLst>
        </pc:spChg>
        <pc:spChg chg="add mod">
          <ac:chgData name="Martin" userId="e9a878aa-f6a1-47b0-98b0-0f2d038f1f0c" providerId="ADAL" clId="{728E16A8-30B5-4B4F-92BE-D22C0F38B2E3}" dt="2021-08-13T13:00:28.343" v="12739" actId="14100"/>
          <ac:spMkLst>
            <pc:docMk/>
            <pc:sldMk cId="2720996041" sldId="346"/>
            <ac:spMk id="7" creationId="{A3977F10-9AC7-4707-BFE0-B7F1FE57E276}"/>
          </ac:spMkLst>
        </pc:spChg>
        <pc:graphicFrameChg chg="modGraphic">
          <ac:chgData name="Martin" userId="e9a878aa-f6a1-47b0-98b0-0f2d038f1f0c" providerId="ADAL" clId="{728E16A8-30B5-4B4F-92BE-D22C0F38B2E3}" dt="2021-08-13T08:15:33.169" v="2676" actId="207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5" creationId="{98E4E4C2-E204-43C1-AD2E-B1A4C8614E6F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8" creationId="{F0FB913F-581E-471C-8712-2D2E598A0779}"/>
          </ac:picMkLst>
        </pc:picChg>
      </pc:sldChg>
      <pc:sldMasterChg chg="modSp mod">
        <pc:chgData name="Martin" userId="e9a878aa-f6a1-47b0-98b0-0f2d038f1f0c" providerId="ADAL" clId="{728E16A8-30B5-4B4F-92BE-D22C0F38B2E3}" dt="2021-08-13T13:22:57.211" v="13456" actId="20577"/>
        <pc:sldMasterMkLst>
          <pc:docMk/>
          <pc:sldMasterMk cId="3027624277" sldId="2147483648"/>
        </pc:sldMasterMkLst>
        <pc:spChg chg="mod">
          <ac:chgData name="Martin" userId="e9a878aa-f6a1-47b0-98b0-0f2d038f1f0c" providerId="ADAL" clId="{728E16A8-30B5-4B4F-92BE-D22C0F38B2E3}" dt="2021-08-13T13:22:57.211" v="13456" actId="20577"/>
          <ac:spMkLst>
            <pc:docMk/>
            <pc:sldMasterMk cId="3027624277" sldId="2147483648"/>
            <ac:spMk id="2" creationId="{00000000-0000-0000-0000-000000000000}"/>
          </ac:spMkLst>
        </pc:spChg>
      </pc:sldMasterChg>
    </pc:docChg>
  </pc:docChgLst>
  <pc:docChgLst>
    <pc:chgData name="Martin Vild" userId="8017ece72d6e3f1c" providerId="LiveId" clId="{5A036F05-4D9A-4B96-89DC-2F66774BA56A}"/>
    <pc:docChg chg="delSld">
      <pc:chgData name="Martin Vild" userId="8017ece72d6e3f1c" providerId="LiveId" clId="{5A036F05-4D9A-4B96-89DC-2F66774BA56A}" dt="2021-11-22T14:06:26.986" v="0" actId="47"/>
      <pc:docMkLst>
        <pc:docMk/>
      </pc:docMkLst>
      <pc:sldChg chg="del">
        <pc:chgData name="Martin Vild" userId="8017ece72d6e3f1c" providerId="LiveId" clId="{5A036F05-4D9A-4B96-89DC-2F66774BA56A}" dt="2021-11-22T14:06:26.986" v="0" actId="47"/>
        <pc:sldMkLst>
          <pc:docMk/>
          <pc:sldMk cId="3988857411" sldId="28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388467580" sldId="28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739589354" sldId="29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220954679" sldId="29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019652698" sldId="32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431299221" sldId="32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585261051" sldId="32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9307427" sldId="32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7763362" sldId="32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59785153" sldId="32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31212464" sldId="33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562346185" sldId="331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171072494" sldId="33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03331849" sldId="33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257636838" sldId="33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49758688" sldId="33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677170637" sldId="33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97456071" sldId="33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08431697" sldId="33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19010937" sldId="33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393013368" sldId="34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55419716" sldId="34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22244575" sldId="34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54022705" sldId="34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20996041" sldId="346"/>
        </pc:sldMkLst>
      </pc:sldChg>
    </pc:docChg>
  </pc:docChgLst>
  <pc:docChgLst>
    <pc:chgData name="Martin" userId="e9a878aa-f6a1-47b0-98b0-0f2d038f1f0c" providerId="ADAL" clId="{9BC19936-3122-4839-9119-E8894137DD9C}"/>
    <pc:docChg chg="undo custSel addSld delSld modSld sldOrd">
      <pc:chgData name="Martin" userId="e9a878aa-f6a1-47b0-98b0-0f2d038f1f0c" providerId="ADAL" clId="{9BC19936-3122-4839-9119-E8894137DD9C}" dt="2021-08-12T15:48:19.414" v="415" actId="14734"/>
      <pc:docMkLst>
        <pc:docMk/>
      </pc:docMkLst>
      <pc:sldChg chg="addSp delSp modSp mod">
        <pc:chgData name="Martin" userId="e9a878aa-f6a1-47b0-98b0-0f2d038f1f0c" providerId="ADAL" clId="{9BC19936-3122-4839-9119-E8894137DD9C}" dt="2021-08-12T14:50:22.570" v="251" actId="14100"/>
        <pc:sldMkLst>
          <pc:docMk/>
          <pc:sldMk cId="3988857411" sldId="282"/>
        </pc:sldMkLst>
        <pc:spChg chg="del">
          <ac:chgData name="Martin" userId="e9a878aa-f6a1-47b0-98b0-0f2d038f1f0c" providerId="ADAL" clId="{9BC19936-3122-4839-9119-E8894137DD9C}" dt="2021-08-12T14:49:51.860" v="237" actId="478"/>
          <ac:spMkLst>
            <pc:docMk/>
            <pc:sldMk cId="3988857411" sldId="282"/>
            <ac:spMk id="16" creationId="{D5EBCAF1-1C64-43F7-ABE4-F7DA937E4DB9}"/>
          </ac:spMkLst>
        </pc:spChg>
        <pc:spChg chg="del">
          <ac:chgData name="Martin" userId="e9a878aa-f6a1-47b0-98b0-0f2d038f1f0c" providerId="ADAL" clId="{9BC19936-3122-4839-9119-E8894137DD9C}" dt="2021-08-12T14:48:34.624" v="216" actId="478"/>
          <ac:spMkLst>
            <pc:docMk/>
            <pc:sldMk cId="3988857411" sldId="282"/>
            <ac:spMk id="18" creationId="{B92BE976-361A-4DDF-877A-EA87CD09065A}"/>
          </ac:spMkLst>
        </pc:spChg>
        <pc:spChg chg="del">
          <ac:chgData name="Martin" userId="e9a878aa-f6a1-47b0-98b0-0f2d038f1f0c" providerId="ADAL" clId="{9BC19936-3122-4839-9119-E8894137DD9C}" dt="2021-08-12T14:45:29.913" v="210" actId="478"/>
          <ac:spMkLst>
            <pc:docMk/>
            <pc:sldMk cId="3988857411" sldId="282"/>
            <ac:spMk id="19" creationId="{C18DCA49-D84B-444E-9BD5-1F8E6740D7B3}"/>
          </ac:spMkLst>
        </pc:spChg>
        <pc:picChg chg="add mod modCrop">
          <ac:chgData name="Martin" userId="e9a878aa-f6a1-47b0-98b0-0f2d038f1f0c" providerId="ADAL" clId="{9BC19936-3122-4839-9119-E8894137DD9C}" dt="2021-08-12T14:50:22.570" v="251" actId="14100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9BC19936-3122-4839-9119-E8894137DD9C}" dt="2021-08-12T14:48:59.734" v="222" actId="478"/>
          <ac:picMkLst>
            <pc:docMk/>
            <pc:sldMk cId="3988857411" sldId="282"/>
            <ac:picMk id="7" creationId="{B12AF96D-AA40-4D9D-93F1-456A179FF29C}"/>
          </ac:picMkLst>
        </pc:picChg>
        <pc:picChg chg="del">
          <ac:chgData name="Martin" userId="e9a878aa-f6a1-47b0-98b0-0f2d038f1f0c" providerId="ADAL" clId="{9BC19936-3122-4839-9119-E8894137DD9C}" dt="2021-08-12T14:48:33.453" v="215" actId="478"/>
          <ac:picMkLst>
            <pc:docMk/>
            <pc:sldMk cId="3988857411" sldId="282"/>
            <ac:picMk id="9" creationId="{800B9893-7091-43F3-BBBF-4B4A1F4B817C}"/>
          </ac:picMkLst>
        </pc:picChg>
        <pc:picChg chg="add mod">
          <ac:chgData name="Martin" userId="e9a878aa-f6a1-47b0-98b0-0f2d038f1f0c" providerId="ADAL" clId="{9BC19936-3122-4839-9119-E8894137DD9C}" dt="2021-08-12T14:50:16.688" v="247" actId="14100"/>
          <ac:picMkLst>
            <pc:docMk/>
            <pc:sldMk cId="3988857411" sldId="282"/>
            <ac:picMk id="11" creationId="{63D29EDA-0CAC-4634-8E6C-5584FDAEEB7E}"/>
          </ac:picMkLst>
        </pc:picChg>
        <pc:picChg chg="add mod">
          <ac:chgData name="Martin" userId="e9a878aa-f6a1-47b0-98b0-0f2d038f1f0c" providerId="ADAL" clId="{9BC19936-3122-4839-9119-E8894137DD9C}" dt="2021-08-12T14:50:19.502" v="249" actId="14100"/>
          <ac:picMkLst>
            <pc:docMk/>
            <pc:sldMk cId="3988857411" sldId="282"/>
            <ac:picMk id="14" creationId="{0C7386E8-525A-48B2-8D65-CA47E74BB0C0}"/>
          </ac:picMkLst>
        </pc:picChg>
      </pc:sldChg>
      <pc:sldChg chg="modSp mod">
        <pc:chgData name="Martin" userId="e9a878aa-f6a1-47b0-98b0-0f2d038f1f0c" providerId="ADAL" clId="{9BC19936-3122-4839-9119-E8894137DD9C}" dt="2021-08-12T15:14:33.668" v="326" actId="20577"/>
        <pc:sldMkLst>
          <pc:docMk/>
          <pc:sldMk cId="3739589354" sldId="296"/>
        </pc:sldMkLst>
        <pc:spChg chg="mod">
          <ac:chgData name="Martin" userId="e9a878aa-f6a1-47b0-98b0-0f2d038f1f0c" providerId="ADAL" clId="{9BC19936-3122-4839-9119-E8894137DD9C}" dt="2021-08-12T15:14:33.668" v="326" actId="20577"/>
          <ac:spMkLst>
            <pc:docMk/>
            <pc:sldMk cId="3739589354" sldId="296"/>
            <ac:spMk id="3" creationId="{00000000-0000-0000-0000-000000000000}"/>
          </ac:spMkLst>
        </pc:spChg>
      </pc:sldChg>
      <pc:sldChg chg="modSp mod">
        <pc:chgData name="Martin" userId="e9a878aa-f6a1-47b0-98b0-0f2d038f1f0c" providerId="ADAL" clId="{9BC19936-3122-4839-9119-E8894137DD9C}" dt="2021-08-12T11:55:55.037" v="1" actId="20577"/>
        <pc:sldMkLst>
          <pc:docMk/>
          <pc:sldMk cId="2431212464" sldId="330"/>
        </pc:sldMkLst>
        <pc:graphicFrameChg chg="modGraphic">
          <ac:chgData name="Martin" userId="e9a878aa-f6a1-47b0-98b0-0f2d038f1f0c" providerId="ADAL" clId="{9BC19936-3122-4839-9119-E8894137DD9C}" dt="2021-08-12T11:55:55.037" v="1" actId="20577"/>
          <ac:graphicFrameMkLst>
            <pc:docMk/>
            <pc:sldMk cId="2431212464" sldId="330"/>
            <ac:graphicFrameMk id="8" creationId="{F47CFEB0-8611-4DA8-A2FA-8033E98AD708}"/>
          </ac:graphicFrameMkLst>
        </pc:graphicFrameChg>
      </pc:sldChg>
      <pc:sldChg chg="addSp delSp modSp mod">
        <pc:chgData name="Martin" userId="e9a878aa-f6a1-47b0-98b0-0f2d038f1f0c" providerId="ADAL" clId="{9BC19936-3122-4839-9119-E8894137DD9C}" dt="2021-08-12T15:27:36.637" v="389" actId="207"/>
        <pc:sldMkLst>
          <pc:docMk/>
          <pc:sldMk cId="562346185" sldId="331"/>
        </pc:sldMkLst>
        <pc:spChg chg="add mod">
          <ac:chgData name="Martin" userId="e9a878aa-f6a1-47b0-98b0-0f2d038f1f0c" providerId="ADAL" clId="{9BC19936-3122-4839-9119-E8894137DD9C}" dt="2021-08-12T15:27:20.469" v="385" actId="207"/>
          <ac:spMkLst>
            <pc:docMk/>
            <pc:sldMk cId="562346185" sldId="331"/>
            <ac:spMk id="15" creationId="{35BB4D54-C67C-46CA-B85B-A98C030D700C}"/>
          </ac:spMkLst>
        </pc:spChg>
        <pc:spChg chg="add mod">
          <ac:chgData name="Martin" userId="e9a878aa-f6a1-47b0-98b0-0f2d038f1f0c" providerId="ADAL" clId="{9BC19936-3122-4839-9119-E8894137DD9C}" dt="2021-08-12T15:27:17.259" v="384" actId="207"/>
          <ac:spMkLst>
            <pc:docMk/>
            <pc:sldMk cId="562346185" sldId="331"/>
            <ac:spMk id="18" creationId="{CDA4DAE5-882A-48D0-9351-70BA96D9E37E}"/>
          </ac:spMkLst>
        </pc:spChg>
        <pc:spChg chg="add mod">
          <ac:chgData name="Martin" userId="e9a878aa-f6a1-47b0-98b0-0f2d038f1f0c" providerId="ADAL" clId="{9BC19936-3122-4839-9119-E8894137DD9C}" dt="2021-08-12T15:27:25.421" v="386" actId="207"/>
          <ac:spMkLst>
            <pc:docMk/>
            <pc:sldMk cId="562346185" sldId="331"/>
            <ac:spMk id="19" creationId="{14CFE5B7-D5BA-4A55-A504-0E417879B7BE}"/>
          </ac:spMkLst>
        </pc:spChg>
        <pc:spChg chg="add del">
          <ac:chgData name="Martin" userId="e9a878aa-f6a1-47b0-98b0-0f2d038f1f0c" providerId="ADAL" clId="{9BC19936-3122-4839-9119-E8894137DD9C}" dt="2021-08-12T15:25:36.849" v="363" actId="22"/>
          <ac:spMkLst>
            <pc:docMk/>
            <pc:sldMk cId="562346185" sldId="331"/>
            <ac:spMk id="21" creationId="{44BC741F-9084-4F09-BC9F-D03ADEE7DEA8}"/>
          </ac:spMkLst>
        </pc:spChg>
        <pc:spChg chg="add mod">
          <ac:chgData name="Martin" userId="e9a878aa-f6a1-47b0-98b0-0f2d038f1f0c" providerId="ADAL" clId="{9BC19936-3122-4839-9119-E8894137DD9C}" dt="2021-08-12T15:27:28.655" v="387" actId="207"/>
          <ac:spMkLst>
            <pc:docMk/>
            <pc:sldMk cId="562346185" sldId="331"/>
            <ac:spMk id="22" creationId="{81A06296-BEFA-4D33-8F08-2B74AEB16445}"/>
          </ac:spMkLst>
        </pc:spChg>
        <pc:spChg chg="add mod">
          <ac:chgData name="Martin" userId="e9a878aa-f6a1-47b0-98b0-0f2d038f1f0c" providerId="ADAL" clId="{9BC19936-3122-4839-9119-E8894137DD9C}" dt="2021-08-12T15:27:32.338" v="388" actId="207"/>
          <ac:spMkLst>
            <pc:docMk/>
            <pc:sldMk cId="562346185" sldId="331"/>
            <ac:spMk id="23" creationId="{FF4D4365-7C8C-4A5D-8751-B3E233F7124D}"/>
          </ac:spMkLst>
        </pc:spChg>
        <pc:spChg chg="add mod">
          <ac:chgData name="Martin" userId="e9a878aa-f6a1-47b0-98b0-0f2d038f1f0c" providerId="ADAL" clId="{9BC19936-3122-4839-9119-E8894137DD9C}" dt="2021-08-12T15:27:36.637" v="389" actId="207"/>
          <ac:spMkLst>
            <pc:docMk/>
            <pc:sldMk cId="562346185" sldId="331"/>
            <ac:spMk id="24" creationId="{F1324929-15EF-408D-AE27-9D71424D8909}"/>
          </ac:spMkLst>
        </pc:spChg>
      </pc:sldChg>
      <pc:sldChg chg="addSp delSp modSp mod">
        <pc:chgData name="Martin" userId="e9a878aa-f6a1-47b0-98b0-0f2d038f1f0c" providerId="ADAL" clId="{9BC19936-3122-4839-9119-E8894137DD9C}" dt="2021-08-12T15:38:54.675" v="394" actId="1037"/>
        <pc:sldMkLst>
          <pc:docMk/>
          <pc:sldMk cId="1257636838" sldId="334"/>
        </pc:sldMkLst>
        <pc:graphicFrameChg chg="del">
          <ac:chgData name="Martin" userId="e9a878aa-f6a1-47b0-98b0-0f2d038f1f0c" providerId="ADAL" clId="{9BC19936-3122-4839-9119-E8894137DD9C}" dt="2021-08-12T15:38:53.287" v="392" actId="478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mod">
          <ac:chgData name="Martin" userId="e9a878aa-f6a1-47b0-98b0-0f2d038f1f0c" providerId="ADAL" clId="{9BC19936-3122-4839-9119-E8894137DD9C}" dt="2021-08-12T15:38:54.675" v="394" actId="1037"/>
          <ac:picMkLst>
            <pc:docMk/>
            <pc:sldMk cId="1257636838" sldId="334"/>
            <ac:picMk id="5" creationId="{0DA4C0DF-9291-47E4-B822-9224731F8D13}"/>
          </ac:picMkLst>
        </pc:picChg>
      </pc:sldChg>
      <pc:sldChg chg="addSp delSp modSp del">
        <pc:chgData name="Martin" userId="e9a878aa-f6a1-47b0-98b0-0f2d038f1f0c" providerId="ADAL" clId="{9BC19936-3122-4839-9119-E8894137DD9C}" dt="2021-08-12T15:12:49.737" v="268" actId="47"/>
        <pc:sldMkLst>
          <pc:docMk/>
          <pc:sldMk cId="2035075829" sldId="341"/>
        </pc:sldMkLst>
        <pc:picChg chg="add del mod">
          <ac:chgData name="Martin" userId="e9a878aa-f6a1-47b0-98b0-0f2d038f1f0c" providerId="ADAL" clId="{9BC19936-3122-4839-9119-E8894137DD9C}" dt="2021-08-12T12:50:19.229" v="58"/>
          <ac:picMkLst>
            <pc:docMk/>
            <pc:sldMk cId="2035075829" sldId="341"/>
            <ac:picMk id="4" creationId="{C6C2A5A4-FA80-4839-AC96-BEEDD8874B88}"/>
          </ac:picMkLst>
        </pc:picChg>
      </pc:sldChg>
      <pc:sldChg chg="addSp delSp modSp del mod modClrScheme chgLayout">
        <pc:chgData name="Martin" userId="e9a878aa-f6a1-47b0-98b0-0f2d038f1f0c" providerId="ADAL" clId="{9BC19936-3122-4839-9119-E8894137DD9C}" dt="2021-08-12T13:45:41.221" v="198" actId="47"/>
        <pc:sldMkLst>
          <pc:docMk/>
          <pc:sldMk cId="1982584987" sldId="342"/>
        </pc:sldMkLst>
        <pc:spChg chg="mod">
          <ac:chgData name="Martin" userId="e9a878aa-f6a1-47b0-98b0-0f2d038f1f0c" providerId="ADAL" clId="{9BC19936-3122-4839-9119-E8894137DD9C}" dt="2021-08-12T12:31:39.375" v="6" actId="26606"/>
          <ac:spMkLst>
            <pc:docMk/>
            <pc:sldMk cId="1982584987" sldId="342"/>
            <ac:spMk id="2" creationId="{00000000-0000-0000-0000-000000000000}"/>
          </ac:spMkLst>
        </pc:spChg>
        <pc:spChg chg="del">
          <ac:chgData name="Martin" userId="e9a878aa-f6a1-47b0-98b0-0f2d038f1f0c" providerId="ADAL" clId="{9BC19936-3122-4839-9119-E8894137DD9C}" dt="2021-08-12T12:31:31.755" v="4" actId="478"/>
          <ac:spMkLst>
            <pc:docMk/>
            <pc:sldMk cId="1982584987" sldId="342"/>
            <ac:spMk id="3" creationId="{3B39CA4E-CFE1-4D72-8321-C05CECBB4928}"/>
          </ac:spMkLst>
        </pc:spChg>
        <pc:spChg chg="add del mod">
          <ac:chgData name="Martin" userId="e9a878aa-f6a1-47b0-98b0-0f2d038f1f0c" providerId="ADAL" clId="{9BC19936-3122-4839-9119-E8894137DD9C}" dt="2021-08-12T12:32:59.521" v="44" actId="478"/>
          <ac:spMkLst>
            <pc:docMk/>
            <pc:sldMk cId="1982584987" sldId="342"/>
            <ac:spMk id="9" creationId="{A7747056-933D-4ED7-BD86-90D0F7ACFA04}"/>
          </ac:spMkLst>
        </pc:spChg>
        <pc:spChg chg="add del mod">
          <ac:chgData name="Martin" userId="e9a878aa-f6a1-47b0-98b0-0f2d038f1f0c" providerId="ADAL" clId="{9BC19936-3122-4839-9119-E8894137DD9C}" dt="2021-08-12T12:33:00.360" v="45" actId="478"/>
          <ac:spMkLst>
            <pc:docMk/>
            <pc:sldMk cId="1982584987" sldId="342"/>
            <ac:spMk id="11" creationId="{FD949EA9-1127-471A-8A72-3862E6F68781}"/>
          </ac:spMkLst>
        </pc:spChg>
        <pc:spChg chg="add mod">
          <ac:chgData name="Martin" userId="e9a878aa-f6a1-47b0-98b0-0f2d038f1f0c" providerId="ADAL" clId="{9BC19936-3122-4839-9119-E8894137DD9C}" dt="2021-08-12T12:33:06.013" v="46" actId="1076"/>
          <ac:spMkLst>
            <pc:docMk/>
            <pc:sldMk cId="1982584987" sldId="342"/>
            <ac:spMk id="13" creationId="{73AF45E1-5EC6-4068-9097-2D3CF4417815}"/>
          </ac:spMkLst>
        </pc:spChg>
        <pc:graphicFrameChg chg="add mod modGraphic">
          <ac:chgData name="Martin" userId="e9a878aa-f6a1-47b0-98b0-0f2d038f1f0c" providerId="ADAL" clId="{9BC19936-3122-4839-9119-E8894137DD9C}" dt="2021-08-12T12:33:06.013" v="46" actId="1076"/>
          <ac:graphicFrameMkLst>
            <pc:docMk/>
            <pc:sldMk cId="1982584987" sldId="342"/>
            <ac:graphicFrameMk id="4" creationId="{DDCE80B1-F32C-4A93-A246-AA96045D7BA5}"/>
          </ac:graphicFrameMkLst>
        </pc:graphicFrameChg>
        <pc:picChg chg="add del mod">
          <ac:chgData name="Martin" userId="e9a878aa-f6a1-47b0-98b0-0f2d038f1f0c" providerId="ADAL" clId="{9BC19936-3122-4839-9119-E8894137DD9C}" dt="2021-08-12T13:45:38.651" v="196" actId="21"/>
          <ac:picMkLst>
            <pc:docMk/>
            <pc:sldMk cId="1982584987" sldId="342"/>
            <ac:picMk id="6" creationId="{A9EAC938-5E9F-442F-8AF1-FCA5097F407D}"/>
          </ac:picMkLst>
        </pc:picChg>
      </pc:sldChg>
      <pc:sldChg chg="addSp delSp modSp mod ord">
        <pc:chgData name="Martin" userId="e9a878aa-f6a1-47b0-98b0-0f2d038f1f0c" providerId="ADAL" clId="{9BC19936-3122-4839-9119-E8894137DD9C}" dt="2021-08-12T15:42:15.545" v="397" actId="1076"/>
        <pc:sldMkLst>
          <pc:docMk/>
          <pc:sldMk cId="2655419716" sldId="343"/>
        </pc:sldMkLst>
        <pc:spChg chg="del">
          <ac:chgData name="Martin" userId="e9a878aa-f6a1-47b0-98b0-0f2d038f1f0c" providerId="ADAL" clId="{9BC19936-3122-4839-9119-E8894137DD9C}" dt="2021-08-12T15:11:38.905" v="252" actId="478"/>
          <ac:spMkLst>
            <pc:docMk/>
            <pc:sldMk cId="2655419716" sldId="343"/>
            <ac:spMk id="3" creationId="{3B39CA4E-CFE1-4D72-8321-C05CECBB4928}"/>
          </ac:spMkLst>
        </pc:spChg>
        <pc:graphicFrameChg chg="add del mod">
          <ac:chgData name="Martin" userId="e9a878aa-f6a1-47b0-98b0-0f2d038f1f0c" providerId="ADAL" clId="{9BC19936-3122-4839-9119-E8894137DD9C}" dt="2021-08-12T15:42:10.031" v="396" actId="478"/>
          <ac:graphicFrameMkLst>
            <pc:docMk/>
            <pc:sldMk cId="2655419716" sldId="343"/>
            <ac:graphicFrameMk id="5" creationId="{9A26FAE3-A250-4C95-B452-2C0B5695B4FC}"/>
          </ac:graphicFrameMkLst>
        </pc:graphicFrameChg>
        <pc:picChg chg="add del mod">
          <ac:chgData name="Martin" userId="e9a878aa-f6a1-47b0-98b0-0f2d038f1f0c" providerId="ADAL" clId="{9BC19936-3122-4839-9119-E8894137DD9C}" dt="2021-08-12T12:50:13.032" v="56" actId="21"/>
          <ac:picMkLst>
            <pc:docMk/>
            <pc:sldMk cId="2655419716" sldId="343"/>
            <ac:picMk id="4" creationId="{29524969-7056-4E33-9BE3-96E1F7F6EF5C}"/>
          </ac:picMkLst>
        </pc:picChg>
        <pc:picChg chg="add mod">
          <ac:chgData name="Martin" userId="e9a878aa-f6a1-47b0-98b0-0f2d038f1f0c" providerId="ADAL" clId="{9BC19936-3122-4839-9119-E8894137DD9C}" dt="2021-08-12T15:42:15.545" v="397" actId="1076"/>
          <ac:picMkLst>
            <pc:docMk/>
            <pc:sldMk cId="2655419716" sldId="343"/>
            <ac:picMk id="6" creationId="{081E0961-BA82-4956-B2B1-D5806FEDEEAF}"/>
          </ac:picMkLst>
        </pc:picChg>
      </pc:sldChg>
      <pc:sldChg chg="addSp delSp modSp add mod ord">
        <pc:chgData name="Martin" userId="e9a878aa-f6a1-47b0-98b0-0f2d038f1f0c" providerId="ADAL" clId="{9BC19936-3122-4839-9119-E8894137DD9C}" dt="2021-08-12T15:44:16.493" v="399" actId="1076"/>
        <pc:sldMkLst>
          <pc:docMk/>
          <pc:sldMk cId="3222244575" sldId="344"/>
        </pc:sldMkLst>
        <pc:spChg chg="add mod">
          <ac:chgData name="Martin" userId="e9a878aa-f6a1-47b0-98b0-0f2d038f1f0c" providerId="ADAL" clId="{9BC19936-3122-4839-9119-E8894137DD9C}" dt="2021-08-12T12:59:01.811" v="190" actId="20577"/>
          <ac:spMkLst>
            <pc:docMk/>
            <pc:sldMk cId="3222244575" sldId="344"/>
            <ac:spMk id="3" creationId="{C42869A9-3728-4042-93C2-202A2ECFC686}"/>
          </ac:spMkLst>
        </pc:spChg>
        <pc:spChg chg="add mod">
          <ac:chgData name="Martin" userId="e9a878aa-f6a1-47b0-98b0-0f2d038f1f0c" providerId="ADAL" clId="{9BC19936-3122-4839-9119-E8894137DD9C}" dt="2021-08-12T15:44:16.493" v="399" actId="1076"/>
          <ac:spMkLst>
            <pc:docMk/>
            <pc:sldMk cId="3222244575" sldId="344"/>
            <ac:spMk id="15" creationId="{9F95442E-6488-44C1-84F2-9066AD8FAF38}"/>
          </ac:spMkLst>
        </pc:spChg>
        <pc:grpChg chg="add del mod">
          <ac:chgData name="Martin" userId="e9a878aa-f6a1-47b0-98b0-0f2d038f1f0c" providerId="ADAL" clId="{9BC19936-3122-4839-9119-E8894137DD9C}" dt="2021-08-12T12:52:52.637" v="128" actId="478"/>
          <ac:grpSpMkLst>
            <pc:docMk/>
            <pc:sldMk cId="3222244575" sldId="344"/>
            <ac:grpSpMk id="8" creationId="{8D63DB09-B3ED-41E6-AA32-61396D30B58C}"/>
          </ac:grpSpMkLst>
        </pc:grpChg>
        <pc:grpChg chg="add del mod">
          <ac:chgData name="Martin" userId="e9a878aa-f6a1-47b0-98b0-0f2d038f1f0c" providerId="ADAL" clId="{9BC19936-3122-4839-9119-E8894137DD9C}" dt="2021-08-12T12:53:05.030" v="131" actId="478"/>
          <ac:grpSpMkLst>
            <pc:docMk/>
            <pc:sldMk cId="3222244575" sldId="344"/>
            <ac:grpSpMk id="11" creationId="{8D63DB09-B3ED-41E6-AA32-61396D30B58C}"/>
          </ac:grpSpMkLst>
        </pc:grpChg>
        <pc:graphicFrameChg chg="modGraphic">
          <ac:chgData name="Martin" userId="e9a878aa-f6a1-47b0-98b0-0f2d038f1f0c" providerId="ADAL" clId="{9BC19936-3122-4839-9119-E8894137DD9C}" dt="2021-08-12T12:59:34.436" v="193" actId="113"/>
          <ac:graphicFrameMkLst>
            <pc:docMk/>
            <pc:sldMk cId="3222244575" sldId="344"/>
            <ac:graphicFrameMk id="4" creationId="{DDCE80B1-F32C-4A93-A246-AA96045D7BA5}"/>
          </ac:graphicFrameMkLst>
        </pc:graphicFrameChg>
        <pc:picChg chg="del">
          <ac:chgData name="Martin" userId="e9a878aa-f6a1-47b0-98b0-0f2d038f1f0c" providerId="ADAL" clId="{9BC19936-3122-4839-9119-E8894137DD9C}" dt="2021-08-12T12:50:00.790" v="53" actId="478"/>
          <ac:picMkLst>
            <pc:docMk/>
            <pc:sldMk cId="3222244575" sldId="344"/>
            <ac:picMk id="6" creationId="{A9EAC938-5E9F-442F-8AF1-FCA5097F407D}"/>
          </ac:picMkLst>
        </pc:picChg>
        <pc:picChg chg="add del mod">
          <ac:chgData name="Martin" userId="e9a878aa-f6a1-47b0-98b0-0f2d038f1f0c" providerId="ADAL" clId="{9BC19936-3122-4839-9119-E8894137DD9C}" dt="2021-08-12T12:52:40.453" v="125" actId="478"/>
          <ac:picMkLst>
            <pc:docMk/>
            <pc:sldMk cId="3222244575" sldId="344"/>
            <ac:picMk id="7" creationId="{D2F5A89F-BF6D-4AAE-AB77-C27167AB2377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9" creationId="{F3C45ADE-2EC9-4E40-845F-2088A6DC2D00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10" creationId="{C419AD99-7208-406E-A720-B7ABE0468033}"/>
          </ac:picMkLst>
        </pc:picChg>
        <pc:picChg chg="add del mod topLvl">
          <ac:chgData name="Martin" userId="e9a878aa-f6a1-47b0-98b0-0f2d038f1f0c" providerId="ADAL" clId="{9BC19936-3122-4839-9119-E8894137DD9C}" dt="2021-08-12T12:53:05.030" v="131" actId="478"/>
          <ac:picMkLst>
            <pc:docMk/>
            <pc:sldMk cId="3222244575" sldId="344"/>
            <ac:picMk id="12" creationId="{F3C45ADE-2EC9-4E40-845F-2088A6DC2D00}"/>
          </ac:picMkLst>
        </pc:picChg>
        <pc:picChg chg="add mod topLvl modCrop">
          <ac:chgData name="Martin" userId="e9a878aa-f6a1-47b0-98b0-0f2d038f1f0c" providerId="ADAL" clId="{9BC19936-3122-4839-9119-E8894137DD9C}" dt="2021-08-12T12:53:34.738" v="138" actId="1076"/>
          <ac:picMkLst>
            <pc:docMk/>
            <pc:sldMk cId="3222244575" sldId="344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3:45:39.319" v="197"/>
        <pc:sldMkLst>
          <pc:docMk/>
          <pc:sldMk cId="454022705" sldId="345"/>
        </pc:sldMkLst>
        <pc:spChg chg="del">
          <ac:chgData name="Martin" userId="e9a878aa-f6a1-47b0-98b0-0f2d038f1f0c" providerId="ADAL" clId="{9BC19936-3122-4839-9119-E8894137DD9C}" dt="2021-08-12T13:45:36.044" v="195" actId="478"/>
          <ac:spMkLst>
            <pc:docMk/>
            <pc:sldMk cId="454022705" sldId="345"/>
            <ac:spMk id="3" creationId="{C42869A9-3728-4042-93C2-202A2ECFC686}"/>
          </ac:spMkLst>
        </pc:spChg>
        <pc:picChg chg="add mod">
          <ac:chgData name="Martin" userId="e9a878aa-f6a1-47b0-98b0-0f2d038f1f0c" providerId="ADAL" clId="{9BC19936-3122-4839-9119-E8894137DD9C}" dt="2021-08-12T13:45:39.319" v="197"/>
          <ac:picMkLst>
            <pc:docMk/>
            <pc:sldMk cId="454022705" sldId="345"/>
            <ac:picMk id="7" creationId="{FAD05842-E844-432A-8B6A-A529F6FFD5C4}"/>
          </ac:picMkLst>
        </pc:picChg>
        <pc:picChg chg="del">
          <ac:chgData name="Martin" userId="e9a878aa-f6a1-47b0-98b0-0f2d038f1f0c" providerId="ADAL" clId="{9BC19936-3122-4839-9119-E8894137DD9C}" dt="2021-08-12T13:45:36.044" v="195" actId="478"/>
          <ac:picMkLst>
            <pc:docMk/>
            <pc:sldMk cId="454022705" sldId="345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5:48:19.414" v="415" actId="14734"/>
        <pc:sldMkLst>
          <pc:docMk/>
          <pc:sldMk cId="2720996041" sldId="346"/>
        </pc:sldMkLst>
        <pc:graphicFrameChg chg="add mod modGraphic">
          <ac:chgData name="Martin" userId="e9a878aa-f6a1-47b0-98b0-0f2d038f1f0c" providerId="ADAL" clId="{9BC19936-3122-4839-9119-E8894137DD9C}" dt="2021-08-12T15:48:19.414" v="415" actId="14734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del">
          <ac:chgData name="Martin" userId="e9a878aa-f6a1-47b0-98b0-0f2d038f1f0c" providerId="ADAL" clId="{9BC19936-3122-4839-9119-E8894137DD9C}" dt="2021-08-12T15:47:24.950" v="401" actId="478"/>
          <ac:picMkLst>
            <pc:docMk/>
            <pc:sldMk cId="2720996041" sldId="346"/>
            <ac:picMk id="7" creationId="{FAD05842-E844-432A-8B6A-A529F6FFD5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Brno University</a:t>
            </a:r>
            <a:r>
              <a:rPr lang="en-US" sz="1400" b="1" baseline="0" dirty="0">
                <a:solidFill>
                  <a:schemeClr val="bg1"/>
                </a:solidFill>
              </a:rPr>
              <a:t> of Technology </a:t>
            </a:r>
            <a:r>
              <a:rPr lang="cs-CZ" sz="1400" b="1" dirty="0">
                <a:solidFill>
                  <a:schemeClr val="bg1"/>
                </a:solidFill>
                <a:latin typeface="Calibri"/>
              </a:rPr>
              <a:t>• </a:t>
            </a:r>
            <a:r>
              <a:rPr lang="en-US" sz="1400" b="1" dirty="0">
                <a:solidFill>
                  <a:schemeClr val="bg1"/>
                </a:solidFill>
              </a:rPr>
              <a:t>Faculty of Civil Engineering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ast10.vsb.cz/michalcova/Pruznost16_komb/K_02_16_krouceni%20teorie.pdf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ld.m@fce.vutbr.cz" TargetMode="External"/><Relationship Id="rId5" Type="http://schemas.openxmlformats.org/officeDocument/2006/relationships/hyperlink" Target="https://www.fce.vutbr.cz/KDK/vild.m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hyperlink" Target="https://theconstructor.org/structural-engg/steel-concrete-composite-beams/691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FeHYFPElvE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oORi_2Vkcg?feature=oemb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/BrendanHasty" TargetMode="External"/><Relationship Id="rId2" Type="http://schemas.openxmlformats.org/officeDocument/2006/relationships/hyperlink" Target="https://www.youtube.com/playlist?list=PLEYqyyrm-hQ3wtF34smyJSAOqUJqnf1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gle/3qK4LRBzUfAaxWec8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12" Type="http://schemas.openxmlformats.org/officeDocument/2006/relationships/image" Target="../media/image64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0.png"/><Relationship Id="rId5" Type="http://schemas.openxmlformats.org/officeDocument/2006/relationships/image" Target="../media/image47.png"/><Relationship Id="rId10" Type="http://schemas.openxmlformats.org/officeDocument/2006/relationships/image" Target="../media/image520.png"/><Relationship Id="rId4" Type="http://schemas.openxmlformats.org/officeDocument/2006/relationships/image" Target="../media/image61.png"/><Relationship Id="rId9" Type="http://schemas.openxmlformats.org/officeDocument/2006/relationships/image" Target="../media/image5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10/2022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Průřezové charakteristiky </a:t>
            </a:r>
            <a:r>
              <a:rPr lang="en-US" sz="4000" dirty="0"/>
              <a:t>II</a:t>
            </a:r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D846-3056-0090-4633-65413E65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Výsečový deviační moment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D9A6B9-B25C-61F9-9E53-38BF045FD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		</a:t>
                </a:r>
                <a:r>
                  <a:rPr lang="en-US" dirty="0"/>
                  <a:t>[±m</a:t>
                </a:r>
                <a:r>
                  <a:rPr lang="en-US" baseline="30000" dirty="0"/>
                  <a:t>5</a:t>
                </a:r>
                <a:r>
                  <a:rPr lang="en-US" dirty="0"/>
                  <a:t>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𝑤𝑦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		</a:t>
                </a:r>
                <a:r>
                  <a:rPr lang="en-US" dirty="0"/>
                  <a:t>[±m</a:t>
                </a:r>
                <a:r>
                  <a:rPr lang="en-US" baseline="30000" dirty="0"/>
                  <a:t>5</a:t>
                </a:r>
                <a:r>
                  <a:rPr lang="en-US" dirty="0"/>
                  <a:t>]</a:t>
                </a:r>
                <a:endParaRPr lang="cs-CZ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D9A6B9-B25C-61F9-9E53-38BF045FD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723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5B49-E029-4871-1F65-7B14C4B6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Poloměr setrvačnosti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279EE-222D-DBED-F5A3-139967FF1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dirty="0"/>
                  <a:t> 	</a:t>
                </a:r>
                <a:r>
                  <a:rPr lang="en-US" dirty="0"/>
                  <a:t>[</a:t>
                </a:r>
                <a:r>
                  <a:rPr lang="cs-CZ" dirty="0"/>
                  <a:t>+</a:t>
                </a:r>
                <a:r>
                  <a:rPr lang="en-US" dirty="0"/>
                  <a:t>m]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dirty="0"/>
                  <a:t> 	</a:t>
                </a:r>
                <a:r>
                  <a:rPr lang="en-US" dirty="0"/>
                  <a:t>[</a:t>
                </a:r>
                <a:r>
                  <a:rPr lang="cs-CZ" dirty="0"/>
                  <a:t>+</a:t>
                </a:r>
                <a:r>
                  <a:rPr lang="en-US" dirty="0"/>
                  <a:t>m]</a:t>
                </a:r>
              </a:p>
              <a:p>
                <a:endParaRPr lang="cs-CZ" dirty="0"/>
              </a:p>
              <a:p>
                <a:r>
                  <a:rPr lang="cs-CZ" dirty="0"/>
                  <a:t>Využití: Štíhlost prutu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279EE-222D-DBED-F5A3-139967FF1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920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5B49-E029-4871-1F65-7B14C4B6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Polární moment setrvačnosti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279EE-222D-DBED-F5A3-139967FF1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en-US" dirty="0"/>
                  <a:t>[m</a:t>
                </a:r>
                <a:r>
                  <a:rPr lang="en-US" baseline="30000" dirty="0"/>
                  <a:t>4</a:t>
                </a:r>
                <a:r>
                  <a:rPr lang="en-US" dirty="0"/>
                  <a:t>]</a:t>
                </a:r>
              </a:p>
              <a:p>
                <a:r>
                  <a:rPr lang="en-US" dirty="0"/>
                  <a:t>Pro </a:t>
                </a:r>
                <a:r>
                  <a:rPr lang="en-US" dirty="0" err="1"/>
                  <a:t>uzav</a:t>
                </a:r>
                <a:r>
                  <a:rPr lang="cs-CZ" dirty="0" err="1"/>
                  <a:t>řené</a:t>
                </a:r>
                <a:r>
                  <a:rPr lang="cs-CZ" dirty="0"/>
                  <a:t> průřezy: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279EE-222D-DBED-F5A3-139967FF1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B4C04BB-62F6-309C-7C7D-4EC9C17AB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3140968"/>
            <a:ext cx="3591426" cy="2591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1FBADA-A1E3-1B9A-1D9A-4AC121125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642" y="3156812"/>
            <a:ext cx="2715004" cy="24196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7B9F11-81E1-9BB4-A34F-92B584983252}"/>
              </a:ext>
            </a:extLst>
          </p:cNvPr>
          <p:cNvSpPr txBox="1"/>
          <p:nvPr/>
        </p:nvSpPr>
        <p:spPr>
          <a:xfrm>
            <a:off x="620114" y="5907682"/>
            <a:ext cx="5822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http://fast10.vsb.cz/michalcova/Pruznost16_komb/K_02_16_krouceni%20teorie.pdf</a:t>
            </a:r>
            <a:r>
              <a:rPr lang="cs-CZ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141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5B49-E029-4871-1F65-7B14C4B6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Moment setrvačnosti v kroucení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279EE-222D-DBED-F5A3-139967FF1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4478288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279EE-222D-DBED-F5A3-139967FF1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4478288" cy="4641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63315F20-3884-8BFC-6262-CA3284EA58EB}"/>
                  </a:ext>
                </a:extLst>
              </p:cNvPr>
              <p:cNvSpPr/>
              <p:nvPr/>
            </p:nvSpPr>
            <p:spPr>
              <a:xfrm>
                <a:off x="1703512" y="4005064"/>
                <a:ext cx="2592288" cy="756664"/>
              </a:xfrm>
              <a:prstGeom prst="wedgeRectCallout">
                <a:avLst>
                  <a:gd name="adj1" fmla="val -20181"/>
                  <a:gd name="adj2" fmla="val -10836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Korekční součinitel: </a:t>
                </a:r>
                <a:br>
                  <a:rPr lang="cs-CZ" dirty="0"/>
                </a:br>
                <a:r>
                  <a:rPr lang="cs-CZ" dirty="0"/>
                  <a:t>Pro I-profil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≈1,3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63315F20-3884-8BFC-6262-CA3284EA5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4005064"/>
                <a:ext cx="2592288" cy="756664"/>
              </a:xfrm>
              <a:prstGeom prst="wedgeRectCallout">
                <a:avLst>
                  <a:gd name="adj1" fmla="val -20181"/>
                  <a:gd name="adj2" fmla="val -108361"/>
                </a:avLst>
              </a:prstGeom>
              <a:blipFill>
                <a:blip r:embed="rId3"/>
                <a:stretch>
                  <a:fillRect b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B6413B9-6E1F-3AB6-6D13-0F1133358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108" y="980728"/>
            <a:ext cx="4865156" cy="4680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68C783-3114-4473-7394-DE278408E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480" y="2099995"/>
            <a:ext cx="1419423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9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E70F6-E3FC-9479-0384-60206E3F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</a:t>
            </a:r>
            <a:r>
              <a:rPr lang="cs-CZ" dirty="0" err="1"/>
              <a:t>řed</a:t>
            </a:r>
            <a:r>
              <a:rPr lang="cs-CZ" dirty="0"/>
              <a:t> smyku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1A409-0FDD-3E8C-965E-5EEB90CFF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519" y="1077209"/>
            <a:ext cx="4191585" cy="5048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1C4A7-3A21-306A-6FBF-6B378F566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04020"/>
            <a:ext cx="2838923" cy="122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776F48-B14C-CBCD-7982-DF784FC8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74" y="2733670"/>
            <a:ext cx="6408712" cy="983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81BAFD-EA1B-C6E7-46A3-6A3F2FC0A7A3}"/>
              </a:ext>
            </a:extLst>
          </p:cNvPr>
          <p:cNvSpPr txBox="1"/>
          <p:nvPr/>
        </p:nvSpPr>
        <p:spPr>
          <a:xfrm>
            <a:off x="587896" y="55892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PILGR, M. Konstrukce a dopravní stavby. Pracovní verze příkladů do cvičení rozpracovaných podle národních norem ČSN [online]. Brno: 2006, 76 s</a:t>
            </a:r>
          </a:p>
        </p:txBody>
      </p:sp>
    </p:spTree>
    <p:extLst>
      <p:ext uri="{BB962C8B-B14F-4D97-AF65-F5344CB8AC3E}">
        <p14:creationId xmlns:p14="http://schemas.microsoft.com/office/powerpoint/2010/main" val="198357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E70F6-E3FC-9479-0384-60206E3F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</a:t>
            </a:r>
            <a:r>
              <a:rPr lang="cs-CZ" dirty="0" err="1"/>
              <a:t>řed</a:t>
            </a:r>
            <a:r>
              <a:rPr lang="cs-CZ" dirty="0"/>
              <a:t> smyku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6F3412-1918-23A3-ED14-4909D92DB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448" y="952154"/>
            <a:ext cx="4829849" cy="4953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A06AA7-0499-817A-B34C-50ED2FBE2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28" y="1412776"/>
            <a:ext cx="6790276" cy="1872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4EA49E-53D0-0B4F-5AAF-68485AF17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03" y="3933056"/>
            <a:ext cx="3705742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7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7C984-54EB-5390-434B-9D44D8AF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výsečové souřadnice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5BA11-FEDE-2268-957D-8E441D693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Výsečový statický moment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Výsečový moment setrvačnosti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7048C-B853-958B-EB37-85B9AD8FA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1058157"/>
            <a:ext cx="3943900" cy="5068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6ECE58-AB50-42CC-C8D4-F81C8DC36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235768"/>
            <a:ext cx="1788703" cy="4252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5A781A-D10C-2AB7-0E88-A15F8FF2F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799" y="2729838"/>
            <a:ext cx="6050330" cy="4252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88CF08-4583-5605-AD9F-D17EA7CD6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797" y="4127127"/>
            <a:ext cx="3074702" cy="794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0817B1-623E-AF39-BF75-E1EDB15AE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702" y="5013176"/>
            <a:ext cx="6313458" cy="12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1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A310-E78C-A760-72DA-32EA70D4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Zatížení – Kroucení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7C265-0D44-F2CF-2370-FCB1B6CAA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Zatížení ve středu smyku → Průřez není kroucen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730CF-40A7-6D6C-D2F6-3BDD6C5F2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678856"/>
            <a:ext cx="4248472" cy="305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995462-8BC5-C8F9-D139-279F955B5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76592"/>
            <a:ext cx="5496171" cy="30544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33F031-9800-88C5-B55C-6A048FD3CCFC}"/>
              </a:ext>
            </a:extLst>
          </p:cNvPr>
          <p:cNvSpPr/>
          <p:nvPr/>
        </p:nvSpPr>
        <p:spPr>
          <a:xfrm>
            <a:off x="1091444" y="2177540"/>
            <a:ext cx="3456384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Zatížení v těžišti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973B8-8135-DA65-FF5A-C189B01FAD69}"/>
              </a:ext>
            </a:extLst>
          </p:cNvPr>
          <p:cNvSpPr/>
          <p:nvPr/>
        </p:nvSpPr>
        <p:spPr>
          <a:xfrm>
            <a:off x="7115893" y="2177538"/>
            <a:ext cx="3456384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Zatížení ve středu smyku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D53EF4-BE44-BBBE-111B-31DD9CCFBA31}"/>
                  </a:ext>
                </a:extLst>
              </p:cNvPr>
              <p:cNvSpPr txBox="1"/>
              <p:nvPr/>
            </p:nvSpPr>
            <p:spPr>
              <a:xfrm>
                <a:off x="9731619" y="5613332"/>
                <a:ext cx="1397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D53EF4-BE44-BBBE-111B-31DD9CCFB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619" y="5613332"/>
                <a:ext cx="1397306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856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F75E-ABE8-ED08-539A-906BC264C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Kroucen</a:t>
            </a:r>
            <a:r>
              <a:rPr lang="cs-CZ" dirty="0"/>
              <a:t>í průřezu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E76A7-8F27-5B55-423B-7E3B9A334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Normálové napětí od </a:t>
            </a:r>
            <a:r>
              <a:rPr lang="cs-CZ" dirty="0" err="1"/>
              <a:t>deplanace</a:t>
            </a:r>
            <a:r>
              <a:rPr lang="cs-CZ" dirty="0"/>
              <a:t> průřezu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			</a:t>
            </a:r>
            <a:r>
              <a:rPr lang="en-US" dirty="0"/>
              <a:t>[MPa]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6CBC2-6A5D-985C-31A6-6FAA07A83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2276872"/>
            <a:ext cx="1867161" cy="1019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5AA8D9-F275-4620-B9A7-4F1A19B3A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1988840"/>
            <a:ext cx="4387159" cy="42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06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96EA9-62A0-9A8D-DAEC-658C2A01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Kroucení průřezu</a:t>
            </a:r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1A054F8-66DB-EEAC-285B-53BB9B5DC0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407577"/>
              </p:ext>
            </p:extLst>
          </p:nvPr>
        </p:nvGraphicFramePr>
        <p:xfrm>
          <a:off x="645367" y="2060848"/>
          <a:ext cx="10972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152">
                  <a:extLst>
                    <a:ext uri="{9D8B030D-6E8A-4147-A177-3AD203B41FA5}">
                      <a16:colId xmlns:a16="http://schemas.microsoft.com/office/drawing/2014/main" val="2146434304"/>
                    </a:ext>
                  </a:extLst>
                </a:gridCol>
                <a:gridCol w="7718648">
                  <a:extLst>
                    <a:ext uri="{9D8B030D-6E8A-4147-A177-3AD203B41FA5}">
                      <a16:colId xmlns:a16="http://schemas.microsoft.com/office/drawing/2014/main" val="287889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Prosté kroucení</a:t>
                      </a:r>
                      <a:endParaRPr lang="en-US" dirty="0"/>
                    </a:p>
                  </a:txBody>
                  <a:tcPr>
                    <a:solidFill>
                      <a:srgbClr val="658D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Vázané kroucení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5522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4B19976-7668-DDAF-E308-DD393544F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2636912"/>
            <a:ext cx="3720138" cy="3614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3E36B-9661-41E8-79E0-7A8B84BBA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406" y="2717417"/>
            <a:ext cx="3550778" cy="3408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D94524-F7D6-BDB4-2C88-092A77141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2722528"/>
            <a:ext cx="3537902" cy="34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7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" action="ppaction://noaction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5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cs-CZ" dirty="0">
                <a:hlinkClick r:id="rId6"/>
              </a:rPr>
              <a:t>vild.m@fce.vutbr.cz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</a:p>
          <a:p>
            <a:r>
              <a:rPr lang="cs-CZ" dirty="0"/>
              <a:t>Konzultace</a:t>
            </a:r>
            <a:r>
              <a:rPr lang="en-US" dirty="0"/>
              <a:t>:</a:t>
            </a:r>
          </a:p>
          <a:p>
            <a:r>
              <a:rPr lang="cs-CZ" dirty="0"/>
              <a:t>Úterý</a:t>
            </a:r>
            <a:r>
              <a:rPr lang="en-US" dirty="0"/>
              <a:t> 14–15</a:t>
            </a:r>
          </a:p>
          <a:p>
            <a:r>
              <a:rPr lang="cs-CZ" dirty="0"/>
              <a:t>Čtvrtek</a:t>
            </a:r>
            <a:r>
              <a:rPr lang="en-US" dirty="0"/>
              <a:t> 14–16</a:t>
            </a:r>
          </a:p>
        </p:txBody>
      </p:sp>
    </p:spTree>
    <p:extLst>
      <p:ext uri="{BB962C8B-B14F-4D97-AF65-F5344CB8AC3E}">
        <p14:creationId xmlns:p14="http://schemas.microsoft.com/office/powerpoint/2010/main" val="138031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7022-B4D7-7712-8879-8AEAEF8A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Ocelo-betonov</a:t>
            </a:r>
            <a:r>
              <a:rPr lang="cs-CZ" dirty="0"/>
              <a:t>ý průřez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9925A-4D71-08DD-3B24-C896C0329039}"/>
              </a:ext>
            </a:extLst>
          </p:cNvPr>
          <p:cNvSpPr txBox="1"/>
          <p:nvPr/>
        </p:nvSpPr>
        <p:spPr>
          <a:xfrm>
            <a:off x="6511086" y="6033849"/>
            <a:ext cx="5680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https://theconstructor.org/structural-engg/steel-concrete-composite-beams/6912/</a:t>
            </a:r>
            <a:r>
              <a:rPr lang="cs-CZ" sz="1200" dirty="0"/>
              <a:t> </a:t>
            </a:r>
            <a:endParaRPr lang="en-US" sz="1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F9AA40-ECC2-5B2F-6285-5BAEE24D9D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924944"/>
            <a:ext cx="5184576" cy="290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BFF726-5C50-0E1D-A984-B6FB379AB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2924944"/>
            <a:ext cx="1540777" cy="25564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59FF71-B40F-CA04-D589-9A4CB21A1337}"/>
              </a:ext>
            </a:extLst>
          </p:cNvPr>
          <p:cNvSpPr/>
          <p:nvPr/>
        </p:nvSpPr>
        <p:spPr>
          <a:xfrm>
            <a:off x="609600" y="2564904"/>
            <a:ext cx="23900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5821FE-4BC8-BBBC-496C-F61BA01EEACB}"/>
              </a:ext>
            </a:extLst>
          </p:cNvPr>
          <p:cNvCxnSpPr>
            <a:cxnSpLocks/>
          </p:cNvCxnSpPr>
          <p:nvPr/>
        </p:nvCxnSpPr>
        <p:spPr>
          <a:xfrm>
            <a:off x="4439816" y="3212976"/>
            <a:ext cx="1512169" cy="22322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E7C4F1-182C-C954-6B97-F9ED2C66763C}"/>
              </a:ext>
            </a:extLst>
          </p:cNvPr>
          <p:cNvCxnSpPr>
            <a:cxnSpLocks/>
          </p:cNvCxnSpPr>
          <p:nvPr/>
        </p:nvCxnSpPr>
        <p:spPr>
          <a:xfrm>
            <a:off x="4583832" y="2535180"/>
            <a:ext cx="0" cy="29252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AA9C4A-08AD-4FF6-DD18-C7486CB99F8B}"/>
              </a:ext>
            </a:extLst>
          </p:cNvPr>
          <p:cNvCxnSpPr>
            <a:cxnSpLocks/>
          </p:cNvCxnSpPr>
          <p:nvPr/>
        </p:nvCxnSpPr>
        <p:spPr>
          <a:xfrm flipH="1">
            <a:off x="4414757" y="3212976"/>
            <a:ext cx="16405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252C36-42A7-C486-37A4-AEB88DB80601}"/>
              </a:ext>
            </a:extLst>
          </p:cNvPr>
          <p:cNvCxnSpPr>
            <a:cxnSpLocks/>
          </p:cNvCxnSpPr>
          <p:nvPr/>
        </p:nvCxnSpPr>
        <p:spPr>
          <a:xfrm flipH="1">
            <a:off x="4583832" y="5445224"/>
            <a:ext cx="136815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0F8D3E-1E40-8490-55C7-EBF54241BDB0}"/>
                  </a:ext>
                </a:extLst>
              </p:cNvPr>
              <p:cNvSpPr txBox="1"/>
              <p:nvPr/>
            </p:nvSpPr>
            <p:spPr>
              <a:xfrm>
                <a:off x="5025152" y="4725144"/>
                <a:ext cx="6046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0F8D3E-1E40-8490-55C7-EBF54241B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152" y="4725144"/>
                <a:ext cx="60465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633516-9B5B-893C-1403-7B513785E4D8}"/>
                  </a:ext>
                </a:extLst>
              </p:cNvPr>
              <p:cNvSpPr txBox="1"/>
              <p:nvPr/>
            </p:nvSpPr>
            <p:spPr>
              <a:xfrm>
                <a:off x="4112431" y="2340169"/>
                <a:ext cx="6046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633516-9B5B-893C-1403-7B513785E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431" y="2340169"/>
                <a:ext cx="6046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17A0AC-0ED3-B8CA-A48F-AD355B730BC9}"/>
              </a:ext>
            </a:extLst>
          </p:cNvPr>
          <p:cNvCxnSpPr>
            <a:cxnSpLocks/>
          </p:cNvCxnSpPr>
          <p:nvPr/>
        </p:nvCxnSpPr>
        <p:spPr>
          <a:xfrm>
            <a:off x="4295800" y="2535180"/>
            <a:ext cx="0" cy="3177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33E2E-0816-1C84-4CFC-9309F2C3FAEE}"/>
              </a:ext>
            </a:extLst>
          </p:cNvPr>
          <p:cNvCxnSpPr>
            <a:cxnSpLocks/>
          </p:cNvCxnSpPr>
          <p:nvPr/>
        </p:nvCxnSpPr>
        <p:spPr>
          <a:xfrm flipH="1">
            <a:off x="4295800" y="2852936"/>
            <a:ext cx="2830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1BBD85-7DE3-94ED-114C-7FEED9313975}"/>
              </a:ext>
            </a:extLst>
          </p:cNvPr>
          <p:cNvCxnSpPr>
            <a:cxnSpLocks/>
          </p:cNvCxnSpPr>
          <p:nvPr/>
        </p:nvCxnSpPr>
        <p:spPr>
          <a:xfrm flipH="1">
            <a:off x="4273252" y="2564904"/>
            <a:ext cx="3055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35B7BB-0D58-2207-A123-0005EB56BC1D}"/>
                  </a:ext>
                </a:extLst>
              </p:cNvPr>
              <p:cNvSpPr txBox="1"/>
              <p:nvPr/>
            </p:nvSpPr>
            <p:spPr>
              <a:xfrm>
                <a:off x="4112431" y="2083205"/>
                <a:ext cx="546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35B7BB-0D58-2207-A123-0005EB56B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431" y="2083205"/>
                <a:ext cx="546625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AB18018-6A35-0AA0-6021-1C024BA047DD}"/>
                  </a:ext>
                </a:extLst>
              </p:cNvPr>
              <p:cNvSpPr txBox="1"/>
              <p:nvPr/>
            </p:nvSpPr>
            <p:spPr>
              <a:xfrm>
                <a:off x="4865299" y="5444298"/>
                <a:ext cx="569067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AB18018-6A35-0AA0-6021-1C024BA0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299" y="5444298"/>
                <a:ext cx="569067" cy="391261"/>
              </a:xfrm>
              <a:prstGeom prst="rect">
                <a:avLst/>
              </a:prstGeom>
              <a:blipFill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746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FA14-0BA8-16EF-B93D-54EE71ED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Vzpěr, klopení, boulení</a:t>
            </a:r>
            <a:endParaRPr lang="en-US" dirty="0"/>
          </a:p>
        </p:txBody>
      </p:sp>
      <p:pic>
        <p:nvPicPr>
          <p:cNvPr id="4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F52E274-0D48-35A0-EB28-CAADCE2EC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81554"/>
            <a:ext cx="10972800" cy="40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45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Compression failure of a timber block parallel to the grain: Materials Lab on-line">
            <a:hlinkClick r:id="" action="ppaction://media"/>
            <a:extLst>
              <a:ext uri="{FF2B5EF4-FFF2-40B4-BE49-F238E27FC236}">
                <a16:creationId xmlns:a16="http://schemas.microsoft.com/office/drawing/2014/main" id="{42EF4EB2-F7A8-B9F2-463B-9E815C7B88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I Beam - Lateral Torsional Buckling Test">
            <a:hlinkClick r:id="" action="ppaction://media"/>
            <a:extLst>
              <a:ext uri="{FF2B5EF4-FFF2-40B4-BE49-F238E27FC236}">
                <a16:creationId xmlns:a16="http://schemas.microsoft.com/office/drawing/2014/main" id="{496312A0-86FD-A0C2-0554-2CA3EBE56A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8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E3E7-B5BA-81EC-D024-17AD8484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72D99-12D0-33F5-4EBD-90D902018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4285BB-E037-71F0-BF3D-961BADB8C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93" y="0"/>
            <a:ext cx="600967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12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8D228-45B2-9D34-CB84-D856CBCEC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Výpočtový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AF075-20B4-7C75-637B-F83D1271F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Statik musí: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Znát konstrukční systémy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Znát postupy navrhování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Znát možnosti porušení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Odhadnout průřezy a přípoje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Zkontrolovat správnost modelu jednoduchými postupy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D93D7-456B-1238-5055-E5276D827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25"/>
          <a:stretch/>
        </p:blipFill>
        <p:spPr>
          <a:xfrm>
            <a:off x="8904312" y="1338072"/>
            <a:ext cx="2809146" cy="2756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4323DE-65E1-9ACA-E8C4-1035442204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3344" y="4676792"/>
            <a:ext cx="1187104" cy="1583123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3BC5874-ACCD-4870-CCD9-9A29D9887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699" y="4687408"/>
            <a:ext cx="1196501" cy="1585469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927BBA67-1C01-1C41-5908-806F67F18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095" y="4664793"/>
            <a:ext cx="1295857" cy="16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55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35E3-3399-BAA8-2526-CFB79FCE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Statik: Perspektiva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E458E-F910-14F9-AF88-2100FFA38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Projekční kancelář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Nejen v ČR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Autorizovaný inženýr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Software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F91EDF-928B-FFD8-0848-CCFAADC1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3065633"/>
            <a:ext cx="2736304" cy="363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9F7A0-1D69-1A23-34F7-6A41E600C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3721407"/>
            <a:ext cx="3360474" cy="528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ACFE2C-B00A-8AEB-470B-22A45B38D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4542429"/>
            <a:ext cx="1512168" cy="582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96BFD-E67B-5F66-C351-C8BC145FD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856" y="1525374"/>
            <a:ext cx="1038370" cy="876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3E3A6-2DF6-A6BA-9155-AB74F7763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079" y="1674280"/>
            <a:ext cx="1009791" cy="619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A4CF14-ACF5-EEC6-AD56-34C24E096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8168" y="1708787"/>
            <a:ext cx="1438476" cy="5715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F46C68-1F14-C63A-08CA-546667AD0A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4352" y="1787348"/>
            <a:ext cx="1286054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4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0EF6-ED4A-20B1-F628-C6B33BE4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EDBEF-0DAC-07D8-60E8-4AD885BD1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hlinkClick r:id="rId2"/>
              </a:rPr>
              <a:t>https://www.fce.vutbr.cz/KDK/pilgr.m/Vyuka-bo01/BO01_cvi.pdf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hlinkClick r:id="rId2"/>
              </a:rPr>
              <a:t>http://fast10.vsb.cz/michalcova/statika11/pr%2010-11-prurezove%20charakterisky%20barevne.pdf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hlinkClick r:id="rId2"/>
              </a:rPr>
              <a:t>http://fast10.vsb.cz/michalcova/Pruznost16_komb/K_02_16_krouceni%20teorie.pdf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https://www.youtube.com/playlist?list=PLEYqyyrm-hQ3wtF34smyJSAOqUJqnf1ch</a:t>
            </a:r>
            <a:r>
              <a:rPr lang="en-US" sz="20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https://www.youtube.com/c/BrendanHasty</a:t>
            </a:r>
            <a:endParaRPr lang="cs-CZ" sz="2000" dirty="0"/>
          </a:p>
          <a:p>
            <a:endParaRPr lang="en-US" sz="2000" dirty="0"/>
          </a:p>
          <a:p>
            <a:r>
              <a:rPr lang="cs-CZ" sz="2000" dirty="0"/>
              <a:t>Dotazník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https://forms.gle/3qK4LRBzUfAaxWec8</a:t>
            </a:r>
            <a:r>
              <a:rPr lang="cs-CZ" sz="2000" dirty="0"/>
              <a:t>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5305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9CFFE-E0BE-BCCD-D145-3D2F9D6B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EF4EDF-5DF6-FD54-3AA4-B8C6C812A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6752"/>
                <a:ext cx="3168898" cy="4641379"/>
              </a:xfrm>
            </p:spPr>
            <p:txBody>
              <a:bodyPr/>
              <a:lstStyle/>
              <a:p>
                <a:r>
                  <a:rPr lang="en-US" sz="2400" dirty="0"/>
                  <a:t>IPE 200, S275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sz="2400" dirty="0"/>
                  <a:t> mm,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400" dirty="0"/>
                  <a:t> mm,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=8.5</m:t>
                    </m:r>
                  </m:oMath>
                </a14:m>
                <a:r>
                  <a:rPr lang="en-US" sz="2400" dirty="0"/>
                  <a:t> mm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=5.6</m:t>
                    </m:r>
                  </m:oMath>
                </a14:m>
                <a:r>
                  <a:rPr lang="en-US" sz="2400" dirty="0"/>
                  <a:t> mm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lang="en-US" sz="2400" dirty="0"/>
                  <a:t> kNm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sz="2400" dirty="0"/>
                  <a:t> kN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sz="2400" dirty="0"/>
                  <a:t> mm</a:t>
                </a:r>
                <a:r>
                  <a:rPr lang="en-US" sz="2400" baseline="30000" dirty="0"/>
                  <a:t>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sz="2400" dirty="0"/>
                  <a:t> mm</a:t>
                </a:r>
                <a:r>
                  <a:rPr lang="en-US" sz="2400" baseline="30000" dirty="0"/>
                  <a:t>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sz="2400" dirty="0"/>
                  <a:t> kN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sz="2400" dirty="0"/>
                  <a:t> kNm</a:t>
                </a:r>
                <a:endParaRPr lang="en-US" sz="2400" baseline="30000" dirty="0"/>
              </a:p>
              <a:p>
                <a:endParaRPr lang="en-US" sz="2400" baseline="30000" dirty="0"/>
              </a:p>
              <a:p>
                <a:endParaRPr lang="en-US" sz="2400" baseline="30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EF4EDF-5DF6-FD54-3AA4-B8C6C812A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6752"/>
                <a:ext cx="3168898" cy="4641379"/>
              </a:xfrm>
              <a:blipFill>
                <a:blip r:embed="rId2"/>
                <a:stretch>
                  <a:fillRect l="-2885" t="-919" b="-8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09100D-6225-F921-9AE3-02C0AB4D92A0}"/>
              </a:ext>
            </a:extLst>
          </p:cNvPr>
          <p:cNvCxnSpPr>
            <a:cxnSpLocks/>
          </p:cNvCxnSpPr>
          <p:nvPr/>
        </p:nvCxnSpPr>
        <p:spPr>
          <a:xfrm>
            <a:off x="7228590" y="2276872"/>
            <a:ext cx="11154" cy="25354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27F370-AF7B-961A-42A4-8D6A504A451D}"/>
              </a:ext>
            </a:extLst>
          </p:cNvPr>
          <p:cNvCxnSpPr>
            <a:cxnSpLocks/>
          </p:cNvCxnSpPr>
          <p:nvPr/>
        </p:nvCxnSpPr>
        <p:spPr>
          <a:xfrm>
            <a:off x="6672064" y="2276872"/>
            <a:ext cx="0" cy="25354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4BA7D3-1974-47B5-61BA-3A590F5DC61E}"/>
              </a:ext>
            </a:extLst>
          </p:cNvPr>
          <p:cNvCxnSpPr>
            <a:cxnSpLocks/>
          </p:cNvCxnSpPr>
          <p:nvPr/>
        </p:nvCxnSpPr>
        <p:spPr>
          <a:xfrm flipH="1">
            <a:off x="6672064" y="4812311"/>
            <a:ext cx="5676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A0CBF6-6A48-C0B8-B36C-7E69CB99ED67}"/>
              </a:ext>
            </a:extLst>
          </p:cNvPr>
          <p:cNvCxnSpPr>
            <a:cxnSpLocks/>
          </p:cNvCxnSpPr>
          <p:nvPr/>
        </p:nvCxnSpPr>
        <p:spPr>
          <a:xfrm flipH="1">
            <a:off x="6660910" y="2276872"/>
            <a:ext cx="5676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1766A5-6F55-827D-6389-CBE45059BDA9}"/>
                  </a:ext>
                </a:extLst>
              </p:cNvPr>
              <p:cNvSpPr txBox="1"/>
              <p:nvPr/>
            </p:nvSpPr>
            <p:spPr>
              <a:xfrm>
                <a:off x="6503795" y="5051524"/>
                <a:ext cx="1006238" cy="116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𝐸𝑑</m:t>
                              </m:r>
                            </m:sub>
                          </m:sSub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1766A5-6F55-827D-6389-CBE45059B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795" y="5051524"/>
                <a:ext cx="1006238" cy="11669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3CE838-0FBE-3F2D-2AB7-0FE70BCFB6F4}"/>
                  </a:ext>
                </a:extLst>
              </p:cNvPr>
              <p:cNvSpPr txBox="1"/>
              <p:nvPr/>
            </p:nvSpPr>
            <p:spPr>
              <a:xfrm>
                <a:off x="8463878" y="5141906"/>
                <a:ext cx="1043427" cy="127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𝐸𝑑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𝑒𝑙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3CE838-0FBE-3F2D-2AB7-0FE70BCFB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878" y="5141906"/>
                <a:ext cx="1043427" cy="1272977"/>
              </a:xfrm>
              <a:prstGeom prst="rect">
                <a:avLst/>
              </a:prstGeom>
              <a:blipFill>
                <a:blip r:embed="rId4"/>
                <a:stretch>
                  <a:fillRect r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E7D62C-9C73-64F7-4D95-C5BCC31601A7}"/>
                  </a:ext>
                </a:extLst>
              </p:cNvPr>
              <p:cNvSpPr txBox="1"/>
              <p:nvPr/>
            </p:nvSpPr>
            <p:spPr>
              <a:xfrm>
                <a:off x="7386896" y="3373644"/>
                <a:ext cx="6046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E7D62C-9C73-64F7-4D95-C5BCC3160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896" y="3373644"/>
                <a:ext cx="60465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465292-CD8E-F520-F4FA-6D3A5B520521}"/>
              </a:ext>
            </a:extLst>
          </p:cNvPr>
          <p:cNvCxnSpPr>
            <a:cxnSpLocks/>
          </p:cNvCxnSpPr>
          <p:nvPr/>
        </p:nvCxnSpPr>
        <p:spPr>
          <a:xfrm>
            <a:off x="8046914" y="2302028"/>
            <a:ext cx="1241005" cy="24947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2ABB83-C11F-E384-2C2F-A51D6EF5EC66}"/>
              </a:ext>
            </a:extLst>
          </p:cNvPr>
          <p:cNvCxnSpPr>
            <a:cxnSpLocks/>
          </p:cNvCxnSpPr>
          <p:nvPr/>
        </p:nvCxnSpPr>
        <p:spPr>
          <a:xfrm>
            <a:off x="8688288" y="2276872"/>
            <a:ext cx="0" cy="25354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E86769-B40F-0CC0-21C2-1C10BAA9BB3A}"/>
              </a:ext>
            </a:extLst>
          </p:cNvPr>
          <p:cNvCxnSpPr>
            <a:cxnSpLocks/>
          </p:cNvCxnSpPr>
          <p:nvPr/>
        </p:nvCxnSpPr>
        <p:spPr>
          <a:xfrm flipH="1">
            <a:off x="8040216" y="2276872"/>
            <a:ext cx="64481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8EDAF2-E67F-8BBB-14DA-7A3EF50AC67F}"/>
              </a:ext>
            </a:extLst>
          </p:cNvPr>
          <p:cNvCxnSpPr>
            <a:cxnSpLocks/>
          </p:cNvCxnSpPr>
          <p:nvPr/>
        </p:nvCxnSpPr>
        <p:spPr>
          <a:xfrm flipH="1">
            <a:off x="8688288" y="4797152"/>
            <a:ext cx="6396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1C74B2-9C44-F2E5-29C7-8BCF216706BB}"/>
              </a:ext>
            </a:extLst>
          </p:cNvPr>
          <p:cNvCxnSpPr>
            <a:cxnSpLocks/>
          </p:cNvCxnSpPr>
          <p:nvPr/>
        </p:nvCxnSpPr>
        <p:spPr>
          <a:xfrm>
            <a:off x="10176894" y="2302028"/>
            <a:ext cx="1535730" cy="25739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866BF4-B40A-7B29-03D0-B82540287011}"/>
              </a:ext>
            </a:extLst>
          </p:cNvPr>
          <p:cNvCxnSpPr>
            <a:cxnSpLocks/>
          </p:cNvCxnSpPr>
          <p:nvPr/>
        </p:nvCxnSpPr>
        <p:spPr>
          <a:xfrm>
            <a:off x="10560496" y="2276872"/>
            <a:ext cx="0" cy="25990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BA737F-7F8A-A8E6-3181-025E4158A410}"/>
              </a:ext>
            </a:extLst>
          </p:cNvPr>
          <p:cNvCxnSpPr>
            <a:cxnSpLocks/>
          </p:cNvCxnSpPr>
          <p:nvPr/>
        </p:nvCxnSpPr>
        <p:spPr>
          <a:xfrm flipH="1">
            <a:off x="10560496" y="4875935"/>
            <a:ext cx="11521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AA4830-3BA8-D636-47C8-02B76B863D25}"/>
              </a:ext>
            </a:extLst>
          </p:cNvPr>
          <p:cNvCxnSpPr>
            <a:cxnSpLocks/>
          </p:cNvCxnSpPr>
          <p:nvPr/>
        </p:nvCxnSpPr>
        <p:spPr>
          <a:xfrm flipH="1">
            <a:off x="10136837" y="2302028"/>
            <a:ext cx="42195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65E799-289A-A98A-CBF6-CB4E277B44B3}"/>
                  </a:ext>
                </a:extLst>
              </p:cNvPr>
              <p:cNvSpPr txBox="1"/>
              <p:nvPr/>
            </p:nvSpPr>
            <p:spPr>
              <a:xfrm>
                <a:off x="9532184" y="3417120"/>
                <a:ext cx="6046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65E799-289A-A98A-CBF6-CB4E277B4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184" y="3417120"/>
                <a:ext cx="60465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C8766CE-FB59-0BBD-599C-26C789573D1A}"/>
                  </a:ext>
                </a:extLst>
              </p:cNvPr>
              <p:cNvSpPr txBox="1"/>
              <p:nvPr/>
            </p:nvSpPr>
            <p:spPr>
              <a:xfrm>
                <a:off x="10136837" y="5253356"/>
                <a:ext cx="2055163" cy="838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cs-CZ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C8766CE-FB59-0BBD-599C-26C789573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837" y="5253356"/>
                <a:ext cx="2055163" cy="8386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829D15FD-1738-3525-A2AE-35CFE7E9F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62" y="1116238"/>
            <a:ext cx="3019251" cy="402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67C5833-6A49-2163-ABF6-334E7C247387}"/>
                  </a:ext>
                </a:extLst>
              </p:cNvPr>
              <p:cNvSpPr txBox="1"/>
              <p:nvPr/>
            </p:nvSpPr>
            <p:spPr>
              <a:xfrm>
                <a:off x="6660910" y="3371811"/>
                <a:ext cx="6046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67C5833-6A49-2163-ABF6-334E7C24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910" y="3371811"/>
                <a:ext cx="60465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E67636-CC67-3F80-24B8-0165BFB2BB3C}"/>
                  </a:ext>
                </a:extLst>
              </p:cNvPr>
              <p:cNvSpPr txBox="1"/>
              <p:nvPr/>
            </p:nvSpPr>
            <p:spPr>
              <a:xfrm>
                <a:off x="8683266" y="4212039"/>
                <a:ext cx="6046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E67636-CC67-3F80-24B8-0165BFB2B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266" y="4212039"/>
                <a:ext cx="60465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41FA826-E5C9-9B4B-B63C-52A127AAAFD2}"/>
                  </a:ext>
                </a:extLst>
              </p:cNvPr>
              <p:cNvSpPr txBox="1"/>
              <p:nvPr/>
            </p:nvSpPr>
            <p:spPr>
              <a:xfrm>
                <a:off x="8201055" y="2448180"/>
                <a:ext cx="6046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41FA826-E5C9-9B4B-B63C-52A127AAA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055" y="2448180"/>
                <a:ext cx="604653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966553-BB13-04D6-33FD-7AB71AFE2686}"/>
                  </a:ext>
                </a:extLst>
              </p:cNvPr>
              <p:cNvSpPr txBox="1"/>
              <p:nvPr/>
            </p:nvSpPr>
            <p:spPr>
              <a:xfrm>
                <a:off x="10626372" y="3956586"/>
                <a:ext cx="6046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966553-BB13-04D6-33FD-7AB71AFE2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6372" y="3956586"/>
                <a:ext cx="60465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2C16D3C-5D9D-E65A-F1EF-B62E31AE8677}"/>
              </a:ext>
            </a:extLst>
          </p:cNvPr>
          <p:cNvSpPr txBox="1"/>
          <p:nvPr/>
        </p:nvSpPr>
        <p:spPr>
          <a:xfrm>
            <a:off x="10992544" y="160769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[MPa]</a:t>
            </a:r>
          </a:p>
        </p:txBody>
      </p:sp>
    </p:spTree>
    <p:extLst>
      <p:ext uri="{BB962C8B-B14F-4D97-AF65-F5344CB8AC3E}">
        <p14:creationId xmlns:p14="http://schemas.microsoft.com/office/powerpoint/2010/main" val="309380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57B3-360F-CAE0-430D-899FC15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AE5F-2BAA-8D63-8412-E28177E5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Průřezové charakteristiky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Přehled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Souřadnice</a:t>
            </a:r>
            <a:endParaRPr lang="en-US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Kroucení</a:t>
            </a:r>
            <a:endParaRPr lang="en-US" dirty="0"/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Uzavřený průřez</a:t>
            </a:r>
            <a:endParaRPr lang="en-US" dirty="0"/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Otevřený průřez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Vzpěr, klopení, boulení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Výpočtový model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Statik: Perspektiva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600200" lvl="2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6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558D-C351-FCED-CB40-574D62F3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cs-CZ" dirty="0" err="1"/>
              <a:t>ůřezové</a:t>
            </a:r>
            <a:r>
              <a:rPr lang="cs-CZ" dirty="0"/>
              <a:t> charakteristiky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3613E9-7CE0-0791-DC75-5E692FC8F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976878"/>
              </p:ext>
            </p:extLst>
          </p:nvPr>
        </p:nvGraphicFramePr>
        <p:xfrm>
          <a:off x="609600" y="1484313"/>
          <a:ext cx="109728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136">
                  <a:extLst>
                    <a:ext uri="{9D8B030D-6E8A-4147-A177-3AD203B41FA5}">
                      <a16:colId xmlns:a16="http://schemas.microsoft.com/office/drawing/2014/main" val="374709658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186763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24433237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187335630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83138738"/>
                    </a:ext>
                  </a:extLst>
                </a:gridCol>
                <a:gridCol w="1237928">
                  <a:extLst>
                    <a:ext uri="{9D8B030D-6E8A-4147-A177-3AD203B41FA5}">
                      <a16:colId xmlns:a16="http://schemas.microsoft.com/office/drawing/2014/main" val="340223794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cs-CZ" sz="2400" dirty="0"/>
                        <a:t>Kartézské souřadnice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cs-CZ" sz="2400" dirty="0"/>
                        <a:t>Polární souřadnice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315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Plocha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[+m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Výsečový statický moment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S</a:t>
                      </a:r>
                      <a:r>
                        <a:rPr lang="cs-CZ" sz="2400" baseline="-25000" dirty="0"/>
                        <a:t>w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[±mm</a:t>
                      </a:r>
                      <a:r>
                        <a:rPr lang="en-US" sz="2400" baseline="30000" dirty="0"/>
                        <a:t>4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530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Statický moment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S</a:t>
                      </a:r>
                      <a:r>
                        <a:rPr lang="en-US" sz="2400" i="1" baseline="-25000" dirty="0"/>
                        <a:t>y</a:t>
                      </a:r>
                      <a:r>
                        <a:rPr lang="en-US" sz="2400" dirty="0"/>
                        <a:t>, </a:t>
                      </a:r>
                      <a:r>
                        <a:rPr lang="en-US" sz="2400" i="1" dirty="0" err="1"/>
                        <a:t>S</a:t>
                      </a:r>
                      <a:r>
                        <a:rPr lang="en-US" sz="2400" baseline="-25000" dirty="0" err="1"/>
                        <a:t>z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[±m</a:t>
                      </a:r>
                      <a:r>
                        <a:rPr lang="en-US" sz="2400" baseline="30000" dirty="0"/>
                        <a:t>3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66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Moment setrvačnosti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I</a:t>
                      </a:r>
                      <a:r>
                        <a:rPr lang="en-US" sz="2400" i="1" baseline="-25000" dirty="0" err="1"/>
                        <a:t>y</a:t>
                      </a:r>
                      <a:r>
                        <a:rPr lang="en-US" sz="2400" i="1" dirty="0"/>
                        <a:t>, </a:t>
                      </a:r>
                      <a:r>
                        <a:rPr lang="en-US" sz="2400" i="1" dirty="0" err="1"/>
                        <a:t>I</a:t>
                      </a:r>
                      <a:r>
                        <a:rPr lang="en-US" sz="2400" i="1" baseline="-25000" dirty="0" err="1"/>
                        <a:t>z</a:t>
                      </a:r>
                      <a:endParaRPr lang="en-US" sz="24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[+m</a:t>
                      </a:r>
                      <a:r>
                        <a:rPr lang="en-US" sz="2400" baseline="30000" dirty="0"/>
                        <a:t>4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Výsečový moment setrvačnosti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/>
                        <a:t>I</a:t>
                      </a:r>
                      <a:r>
                        <a:rPr lang="cs-CZ" sz="2400" baseline="-25000" dirty="0" err="1"/>
                        <a:t>w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[+m</a:t>
                      </a:r>
                      <a:r>
                        <a:rPr lang="cs-CZ" sz="2400" baseline="30000" dirty="0"/>
                        <a:t>6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162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Deviační</a:t>
                      </a:r>
                      <a:r>
                        <a:rPr lang="en-US" sz="2400" dirty="0"/>
                        <a:t> moment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/>
                        <a:t>D</a:t>
                      </a:r>
                      <a:r>
                        <a:rPr lang="en-US" sz="2400" i="1" baseline="-25000" dirty="0" err="1"/>
                        <a:t>yz</a:t>
                      </a:r>
                      <a:endParaRPr lang="en-US" sz="24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[±m</a:t>
                      </a:r>
                      <a:r>
                        <a:rPr lang="en-US" sz="2400" baseline="30000" dirty="0"/>
                        <a:t>4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  <a:r>
                        <a:rPr lang="cs-CZ" sz="2400" dirty="0" err="1"/>
                        <a:t>ýsečový</a:t>
                      </a:r>
                      <a:r>
                        <a:rPr lang="cs-CZ" sz="2400" dirty="0"/>
                        <a:t> deviační moment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/>
                        <a:t>D</a:t>
                      </a:r>
                      <a:r>
                        <a:rPr lang="cs-CZ" sz="2400" baseline="-25000" dirty="0" err="1"/>
                        <a:t>w</a:t>
                      </a:r>
                      <a:r>
                        <a:rPr lang="cs-CZ" sz="2400" i="1" baseline="-25000" dirty="0" err="1"/>
                        <a:t>y</a:t>
                      </a:r>
                      <a:r>
                        <a:rPr lang="cs-CZ" sz="2400" dirty="0"/>
                        <a:t>, </a:t>
                      </a:r>
                      <a:r>
                        <a:rPr lang="cs-CZ" sz="2400" i="1" dirty="0" err="1"/>
                        <a:t>D</a:t>
                      </a:r>
                      <a:r>
                        <a:rPr lang="cs-CZ" sz="2400" baseline="-25000" dirty="0" err="1"/>
                        <a:t>w</a:t>
                      </a:r>
                      <a:r>
                        <a:rPr lang="cs-CZ" sz="2400" i="1" baseline="-25000" dirty="0" err="1"/>
                        <a:t>z</a:t>
                      </a:r>
                      <a:endParaRPr lang="en-US" sz="24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[±mm</a:t>
                      </a:r>
                      <a:r>
                        <a:rPr lang="cs-CZ" sz="2400" baseline="30000" dirty="0"/>
                        <a:t>5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2934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Polom</a:t>
                      </a:r>
                      <a:r>
                        <a:rPr lang="cs-CZ" sz="2400" dirty="0" err="1"/>
                        <a:t>ěr</a:t>
                      </a:r>
                      <a:r>
                        <a:rPr lang="cs-CZ" sz="2400" dirty="0"/>
                        <a:t> setrvačnosti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dirty="0" err="1"/>
                        <a:t>i</a:t>
                      </a:r>
                      <a:r>
                        <a:rPr lang="cs-CZ" sz="2400" i="1" baseline="-25000" dirty="0" err="1"/>
                        <a:t>y</a:t>
                      </a:r>
                      <a:r>
                        <a:rPr lang="cs-CZ" sz="2400" i="1" dirty="0"/>
                        <a:t>, </a:t>
                      </a:r>
                      <a:r>
                        <a:rPr lang="cs-CZ" sz="2400" i="1" dirty="0" err="1"/>
                        <a:t>i</a:t>
                      </a:r>
                      <a:r>
                        <a:rPr lang="cs-CZ" sz="2400" i="1" baseline="-25000" dirty="0" err="1"/>
                        <a:t>z</a:t>
                      </a:r>
                      <a:endParaRPr lang="en-US" sz="24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[+m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930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cs-CZ" sz="2400" dirty="0"/>
                        <a:t>Polární moment setrvačnosti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i="1" baseline="0" dirty="0" err="1"/>
                        <a:t>I</a:t>
                      </a:r>
                      <a:r>
                        <a:rPr lang="cs-CZ" sz="2400" i="1" baseline="-25000" dirty="0" err="1"/>
                        <a:t>p</a:t>
                      </a:r>
                      <a:endParaRPr lang="en-US" sz="24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[+m</a:t>
                      </a:r>
                      <a:r>
                        <a:rPr lang="en-US" sz="2400" baseline="30000" dirty="0"/>
                        <a:t>4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670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82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02BA-AAA2-928A-6DA8-193A5EDA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Kartézské souřadnice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5FA041-E64E-F0D2-FBFE-E5DEE227C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3049" y="1919025"/>
            <a:ext cx="4305901" cy="377242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23F1B2-4A25-30C3-2A88-8E43B8CA7842}"/>
              </a:ext>
            </a:extLst>
          </p:cNvPr>
          <p:cNvSpPr txBox="1"/>
          <p:nvPr/>
        </p:nvSpPr>
        <p:spPr>
          <a:xfrm>
            <a:off x="8400256" y="56431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PILGR, M. Konstrukce a dopravní stavby. Pracovní verze příkladů do cvičení rozpracovaných podle národních norem ČSN [online]. Brno: 2006, 76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37F5E7-C6B9-6BEC-1156-DC6989F8EA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𝑧𝑀</m:t>
                        </m:r>
                      </m:e>
                    </m:acc>
                  </m:oMath>
                </a14:m>
                <a:r>
                  <a:rPr lang="cs-CZ" dirty="0"/>
                  <a:t> </a:t>
                </a:r>
                <a:r>
                  <a:rPr lang="en-US" dirty="0"/>
                  <a:t>[±m]</a:t>
                </a:r>
                <a:endParaRPr lang="cs-CZ" dirty="0"/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cs-CZ" dirty="0"/>
                  <a:t> </a:t>
                </a:r>
                <a:r>
                  <a:rPr lang="en-US" dirty="0"/>
                  <a:t>[±m]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37F5E7-C6B9-6BEC-1156-DC6989F8E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  <a:blipFill>
                <a:blip r:embed="rId3"/>
                <a:stretch>
                  <a:fillRect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83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02BA-AAA2-928A-6DA8-193A5EDA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Výsečové souřadnice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0233C1F-F485-FB84-6659-F5FE9B8B8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049" y="1742787"/>
            <a:ext cx="4667901" cy="412490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6961ED-6ED3-668B-159C-4A735092F215}"/>
              </a:ext>
            </a:extLst>
          </p:cNvPr>
          <p:cNvSpPr txBox="1"/>
          <p:nvPr/>
        </p:nvSpPr>
        <p:spPr>
          <a:xfrm>
            <a:off x="8400256" y="56431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PILGR, M. </a:t>
            </a:r>
            <a:r>
              <a:rPr lang="en-US" sz="1200" dirty="0" err="1"/>
              <a:t>Konstrukce</a:t>
            </a:r>
            <a:r>
              <a:rPr lang="en-US" sz="1200" dirty="0"/>
              <a:t> a </a:t>
            </a:r>
            <a:r>
              <a:rPr lang="en-US" sz="1200" dirty="0" err="1"/>
              <a:t>dopravní</a:t>
            </a:r>
            <a:r>
              <a:rPr lang="en-US" sz="1200" dirty="0"/>
              <a:t> </a:t>
            </a:r>
            <a:r>
              <a:rPr lang="en-US" sz="1200" dirty="0" err="1"/>
              <a:t>stavby</a:t>
            </a:r>
            <a:r>
              <a:rPr lang="en-US" sz="1200" dirty="0"/>
              <a:t>. </a:t>
            </a:r>
            <a:r>
              <a:rPr lang="en-US" sz="1200" dirty="0" err="1"/>
              <a:t>Pracovní</a:t>
            </a:r>
            <a:r>
              <a:rPr lang="en-US" sz="1200" dirty="0"/>
              <a:t> </a:t>
            </a:r>
            <a:r>
              <a:rPr lang="en-US" sz="1200" dirty="0" err="1"/>
              <a:t>verze</a:t>
            </a:r>
            <a:r>
              <a:rPr lang="en-US" sz="1200" dirty="0"/>
              <a:t> </a:t>
            </a:r>
            <a:r>
              <a:rPr lang="en-US" sz="1200" dirty="0" err="1"/>
              <a:t>příkladů</a:t>
            </a:r>
            <a:r>
              <a:rPr lang="en-US" sz="1200" dirty="0"/>
              <a:t> do </a:t>
            </a:r>
            <a:r>
              <a:rPr lang="en-US" sz="1200" dirty="0" err="1"/>
              <a:t>cvičení</a:t>
            </a:r>
            <a:r>
              <a:rPr lang="en-US" sz="1200" dirty="0"/>
              <a:t> </a:t>
            </a:r>
            <a:r>
              <a:rPr lang="en-US" sz="1200" dirty="0" err="1"/>
              <a:t>rozpracovaných</a:t>
            </a:r>
            <a:r>
              <a:rPr lang="en-US" sz="1200" dirty="0"/>
              <a:t> </a:t>
            </a:r>
            <a:r>
              <a:rPr lang="en-US" sz="1200" dirty="0" err="1"/>
              <a:t>podle</a:t>
            </a:r>
            <a:r>
              <a:rPr lang="en-US" sz="1200" dirty="0"/>
              <a:t> </a:t>
            </a:r>
            <a:r>
              <a:rPr lang="en-US" sz="1200" dirty="0" err="1"/>
              <a:t>národních</a:t>
            </a:r>
            <a:r>
              <a:rPr lang="en-US" sz="1200" dirty="0"/>
              <a:t> </a:t>
            </a:r>
            <a:r>
              <a:rPr lang="en-US" sz="1200" dirty="0" err="1"/>
              <a:t>norem</a:t>
            </a:r>
            <a:r>
              <a:rPr lang="en-US" sz="1200" dirty="0"/>
              <a:t> ČSN [online]. Brno: 2006, 76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7992987-69E8-B832-F084-4DB4510F8D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nary>
                  </m:oMath>
                </a14:m>
                <a:r>
                  <a:rPr lang="cs-CZ" dirty="0"/>
                  <a:t> </a:t>
                </a:r>
                <a:r>
                  <a:rPr lang="en-US" dirty="0"/>
                  <a:t>[±m</a:t>
                </a:r>
                <a:r>
                  <a:rPr lang="en-US" baseline="30000" dirty="0"/>
                  <a:t>2</a:t>
                </a:r>
                <a:r>
                  <a:rPr lang="en-US" dirty="0"/>
                  <a:t>]</a:t>
                </a:r>
                <a:endParaRPr lang="cs-CZ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7992987-69E8-B832-F084-4DB4510F8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84785"/>
                <a:ext cx="10972800" cy="4641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2FC5CE-FBE2-2778-4E68-600CB604DA49}"/>
              </a:ext>
            </a:extLst>
          </p:cNvPr>
          <p:cNvSpPr txBox="1"/>
          <p:nvPr/>
        </p:nvSpPr>
        <p:spPr>
          <a:xfrm>
            <a:off x="6089124" y="184482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26388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3E171-B09D-30BE-52F8-1DC78461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vztažná soustava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00286-7134-1875-ACEB-509940A832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cs-CZ" dirty="0"/>
                  <a:t>Počátek Kartézského souřadného systému = Těžiště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</m:oMath>
                </a14:m>
                <a:endParaRPr lang="cs-CZ" dirty="0"/>
              </a:p>
              <a:p>
                <a:r>
                  <a:rPr lang="cs-CZ" dirty="0"/>
                  <a:t>Správné natočení os</a:t>
                </a:r>
              </a:p>
              <a:p>
                <a:r>
                  <a:rPr lang="cs-CZ" dirty="0"/>
                  <a:t>Pól výsečového souřadného systému = Střed smyku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cs-CZ" dirty="0"/>
                  <a:t>Nulový bod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 je na bodu střednice,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00286-7134-1875-ACEB-509940A832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b="-6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21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1A40-4F12-B322-DE9C-48B1537D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C2CB8-94AD-7A67-D2EB-307139BFD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Spočtěte plochu a polohu těžiště</a:t>
            </a:r>
          </a:p>
          <a:p>
            <a:r>
              <a:rPr lang="cs-CZ" dirty="0"/>
              <a:t>Nakreslete hlavní osy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D53B9-6DE0-4C2C-1FC5-7A93F097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900" y="908522"/>
            <a:ext cx="3629532" cy="4734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9DC047-DD9A-B8C4-E9EE-75EB0DD5EC5B}"/>
              </a:ext>
            </a:extLst>
          </p:cNvPr>
          <p:cNvSpPr txBox="1"/>
          <p:nvPr/>
        </p:nvSpPr>
        <p:spPr>
          <a:xfrm>
            <a:off x="10214310" y="117108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[mm]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04BA1-9E6B-FBF2-0389-7E26F05F7690}"/>
              </a:ext>
            </a:extLst>
          </p:cNvPr>
          <p:cNvSpPr txBox="1"/>
          <p:nvPr/>
        </p:nvSpPr>
        <p:spPr>
          <a:xfrm>
            <a:off x="8400256" y="56431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PILGR, M. </a:t>
            </a:r>
            <a:r>
              <a:rPr lang="en-US" sz="1200" dirty="0" err="1"/>
              <a:t>Konstrukce</a:t>
            </a:r>
            <a:r>
              <a:rPr lang="en-US" sz="1200" dirty="0"/>
              <a:t> a </a:t>
            </a:r>
            <a:r>
              <a:rPr lang="en-US" sz="1200" dirty="0" err="1"/>
              <a:t>dopravní</a:t>
            </a:r>
            <a:r>
              <a:rPr lang="en-US" sz="1200" dirty="0"/>
              <a:t> </a:t>
            </a:r>
            <a:r>
              <a:rPr lang="en-US" sz="1200" dirty="0" err="1"/>
              <a:t>stavby</a:t>
            </a:r>
            <a:r>
              <a:rPr lang="en-US" sz="1200" dirty="0"/>
              <a:t>. </a:t>
            </a:r>
            <a:r>
              <a:rPr lang="en-US" sz="1200" dirty="0" err="1"/>
              <a:t>Pracovní</a:t>
            </a:r>
            <a:r>
              <a:rPr lang="en-US" sz="1200" dirty="0"/>
              <a:t> </a:t>
            </a:r>
            <a:r>
              <a:rPr lang="en-US" sz="1200" dirty="0" err="1"/>
              <a:t>verze</a:t>
            </a:r>
            <a:r>
              <a:rPr lang="en-US" sz="1200" dirty="0"/>
              <a:t> </a:t>
            </a:r>
            <a:r>
              <a:rPr lang="en-US" sz="1200" dirty="0" err="1"/>
              <a:t>příkladů</a:t>
            </a:r>
            <a:r>
              <a:rPr lang="en-US" sz="1200" dirty="0"/>
              <a:t> do </a:t>
            </a:r>
            <a:r>
              <a:rPr lang="en-US" sz="1200" dirty="0" err="1"/>
              <a:t>cvičení</a:t>
            </a:r>
            <a:r>
              <a:rPr lang="en-US" sz="1200" dirty="0"/>
              <a:t> </a:t>
            </a:r>
            <a:r>
              <a:rPr lang="en-US" sz="1200" dirty="0" err="1"/>
              <a:t>rozpracovaných</a:t>
            </a:r>
            <a:r>
              <a:rPr lang="en-US" sz="1200" dirty="0"/>
              <a:t> </a:t>
            </a:r>
            <a:r>
              <a:rPr lang="en-US" sz="1200" dirty="0" err="1"/>
              <a:t>podle</a:t>
            </a:r>
            <a:r>
              <a:rPr lang="en-US" sz="1200" dirty="0"/>
              <a:t> </a:t>
            </a:r>
            <a:r>
              <a:rPr lang="en-US" sz="1200" dirty="0" err="1"/>
              <a:t>národních</a:t>
            </a:r>
            <a:r>
              <a:rPr lang="en-US" sz="1200" dirty="0"/>
              <a:t> </a:t>
            </a:r>
            <a:r>
              <a:rPr lang="en-US" sz="1200" dirty="0" err="1"/>
              <a:t>norem</a:t>
            </a:r>
            <a:r>
              <a:rPr lang="en-US" sz="1200" dirty="0"/>
              <a:t> ČSN. Brno: 2006, 76 s</a:t>
            </a:r>
          </a:p>
        </p:txBody>
      </p:sp>
    </p:spTree>
    <p:extLst>
      <p:ext uri="{BB962C8B-B14F-4D97-AF65-F5344CB8AC3E}">
        <p14:creationId xmlns:p14="http://schemas.microsoft.com/office/powerpoint/2010/main" val="310742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5B49-E029-4871-1F65-7B14C4B6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Deviační moment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279EE-222D-DBED-F5A3-139967FF1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		</a:t>
                </a:r>
                <a:r>
                  <a:rPr lang="en-US" dirty="0"/>
                  <a:t>[±m</a:t>
                </a:r>
                <a:r>
                  <a:rPr lang="cs-CZ" baseline="30000" dirty="0"/>
                  <a:t>4</a:t>
                </a:r>
                <a:r>
                  <a:rPr lang="en-US" dirty="0"/>
                  <a:t>]</a:t>
                </a:r>
              </a:p>
              <a:p>
                <a:endParaRPr lang="cs-CZ" dirty="0"/>
              </a:p>
              <a:p>
                <a:r>
                  <a:rPr lang="cs-CZ" dirty="0"/>
                  <a:t>Využití: Natočení hlavních os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arctg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func>
                  </m:oMath>
                </a14:m>
                <a:r>
                  <a:rPr lang="cs-CZ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279EE-222D-DBED-F5A3-139967FF1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B67FA2F-6738-08B2-B87A-96E7F0D1D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1628800"/>
            <a:ext cx="3563913" cy="4048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338F48-B245-038B-6007-A020BD83960F}"/>
              </a:ext>
            </a:extLst>
          </p:cNvPr>
          <p:cNvSpPr txBox="1"/>
          <p:nvPr/>
        </p:nvSpPr>
        <p:spPr>
          <a:xfrm>
            <a:off x="8400256" y="56431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PILGR, M. </a:t>
            </a:r>
            <a:r>
              <a:rPr lang="en-US" sz="1200" dirty="0" err="1"/>
              <a:t>Konstrukce</a:t>
            </a:r>
            <a:r>
              <a:rPr lang="en-US" sz="1200" dirty="0"/>
              <a:t> a </a:t>
            </a:r>
            <a:r>
              <a:rPr lang="en-US" sz="1200" dirty="0" err="1"/>
              <a:t>dopravní</a:t>
            </a:r>
            <a:r>
              <a:rPr lang="en-US" sz="1200" dirty="0"/>
              <a:t> </a:t>
            </a:r>
            <a:r>
              <a:rPr lang="en-US" sz="1200" dirty="0" err="1"/>
              <a:t>stavby</a:t>
            </a:r>
            <a:r>
              <a:rPr lang="en-US" sz="1200" dirty="0"/>
              <a:t>. </a:t>
            </a:r>
            <a:r>
              <a:rPr lang="en-US" sz="1200" dirty="0" err="1"/>
              <a:t>Pracovní</a:t>
            </a:r>
            <a:r>
              <a:rPr lang="en-US" sz="1200" dirty="0"/>
              <a:t> </a:t>
            </a:r>
            <a:r>
              <a:rPr lang="en-US" sz="1200" dirty="0" err="1"/>
              <a:t>verze</a:t>
            </a:r>
            <a:r>
              <a:rPr lang="en-US" sz="1200" dirty="0"/>
              <a:t> </a:t>
            </a:r>
            <a:r>
              <a:rPr lang="en-US" sz="1200" dirty="0" err="1"/>
              <a:t>příkladů</a:t>
            </a:r>
            <a:r>
              <a:rPr lang="en-US" sz="1200" dirty="0"/>
              <a:t> do </a:t>
            </a:r>
            <a:r>
              <a:rPr lang="en-US" sz="1200" dirty="0" err="1"/>
              <a:t>cvičení</a:t>
            </a:r>
            <a:r>
              <a:rPr lang="en-US" sz="1200" dirty="0"/>
              <a:t> </a:t>
            </a:r>
            <a:r>
              <a:rPr lang="en-US" sz="1200" dirty="0" err="1"/>
              <a:t>rozpracovaných</a:t>
            </a:r>
            <a:r>
              <a:rPr lang="en-US" sz="1200" dirty="0"/>
              <a:t> </a:t>
            </a:r>
            <a:r>
              <a:rPr lang="en-US" sz="1200" dirty="0" err="1"/>
              <a:t>podle</a:t>
            </a:r>
            <a:r>
              <a:rPr lang="en-US" sz="1200" dirty="0"/>
              <a:t> </a:t>
            </a:r>
            <a:r>
              <a:rPr lang="en-US" sz="1200" dirty="0" err="1"/>
              <a:t>národních</a:t>
            </a:r>
            <a:r>
              <a:rPr lang="en-US" sz="1200" dirty="0"/>
              <a:t> </a:t>
            </a:r>
            <a:r>
              <a:rPr lang="en-US" sz="1200" dirty="0" err="1"/>
              <a:t>norem</a:t>
            </a:r>
            <a:r>
              <a:rPr lang="en-US" sz="1200" dirty="0"/>
              <a:t> ČSN [online]. Brno: 2006, 76 s</a:t>
            </a:r>
          </a:p>
        </p:txBody>
      </p:sp>
    </p:spTree>
    <p:extLst>
      <p:ext uri="{BB962C8B-B14F-4D97-AF65-F5344CB8AC3E}">
        <p14:creationId xmlns:p14="http://schemas.microsoft.com/office/powerpoint/2010/main" val="27897949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22650</TotalTime>
  <Words>849</Words>
  <Application>Microsoft Office PowerPoint</Application>
  <PresentationFormat>Widescreen</PresentationFormat>
  <Paragraphs>185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Cambria Math</vt:lpstr>
      <vt:lpstr>Noto Sans</vt:lpstr>
      <vt:lpstr>Wingdings</vt:lpstr>
      <vt:lpstr>Motiv systému Office</vt:lpstr>
      <vt:lpstr>Průřezové charakteristiky II</vt:lpstr>
      <vt:lpstr>Prezentuje</vt:lpstr>
      <vt:lpstr>Obsah</vt:lpstr>
      <vt:lpstr>Průřezové charakteristiky</vt:lpstr>
      <vt:lpstr>Kartézské souřadnice</vt:lpstr>
      <vt:lpstr>Výsečové souřadnice</vt:lpstr>
      <vt:lpstr>Hlavní vztažná soustava</vt:lpstr>
      <vt:lpstr>Příklad</vt:lpstr>
      <vt:lpstr>Deviační moment</vt:lpstr>
      <vt:lpstr>Výsečový deviační moment</vt:lpstr>
      <vt:lpstr>Poloměr setrvačnosti</vt:lpstr>
      <vt:lpstr>Polární moment setrvačnosti</vt:lpstr>
      <vt:lpstr>Moment setrvačnosti v kroucení</vt:lpstr>
      <vt:lpstr>Střed smyku</vt:lpstr>
      <vt:lpstr>Střed smyku</vt:lpstr>
      <vt:lpstr>Hlavní výsečové souřadnice</vt:lpstr>
      <vt:lpstr>Zatížení – Kroucení</vt:lpstr>
      <vt:lpstr>Kroucení průřezu</vt:lpstr>
      <vt:lpstr>Kroucení průřezu</vt:lpstr>
      <vt:lpstr>Ocelo-betonový průřez</vt:lpstr>
      <vt:lpstr>Vzpěr, klopení, boulení</vt:lpstr>
      <vt:lpstr>PowerPoint Presentation</vt:lpstr>
      <vt:lpstr>PowerPoint Presentation</vt:lpstr>
      <vt:lpstr>PowerPoint Presentation</vt:lpstr>
      <vt:lpstr>Výpočtový model</vt:lpstr>
      <vt:lpstr>Statik: Perspektiva</vt:lpstr>
      <vt:lpstr>Užitečné odkazy</vt:lpstr>
      <vt:lpstr>Příklad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297</cp:revision>
  <dcterms:created xsi:type="dcterms:W3CDTF">2016-01-14T08:43:43Z</dcterms:created>
  <dcterms:modified xsi:type="dcterms:W3CDTF">2022-10-25T09:20:54Z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</Properties>
</file>